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 autoCompressPictures="0">
  <p:sldMasterIdLst>
    <p:sldMasterId id="2147483870" r:id="rId4"/>
  </p:sldMasterIdLst>
  <p:notesMasterIdLst>
    <p:notesMasterId r:id="rId34"/>
  </p:notesMasterIdLst>
  <p:handoutMasterIdLst>
    <p:handoutMasterId r:id="rId35"/>
  </p:handoutMasterIdLst>
  <p:sldIdLst>
    <p:sldId id="971" r:id="rId5"/>
    <p:sldId id="882" r:id="rId6"/>
    <p:sldId id="967" r:id="rId7"/>
    <p:sldId id="981" r:id="rId8"/>
    <p:sldId id="980" r:id="rId9"/>
    <p:sldId id="1034" r:id="rId10"/>
    <p:sldId id="1037" r:id="rId11"/>
    <p:sldId id="972" r:id="rId12"/>
    <p:sldId id="1056" r:id="rId13"/>
    <p:sldId id="973" r:id="rId14"/>
    <p:sldId id="990" r:id="rId15"/>
    <p:sldId id="1008" r:id="rId16"/>
    <p:sldId id="1054" r:id="rId17"/>
    <p:sldId id="974" r:id="rId18"/>
    <p:sldId id="975" r:id="rId19"/>
    <p:sldId id="1012" r:id="rId20"/>
    <p:sldId id="976" r:id="rId21"/>
    <p:sldId id="1058" r:id="rId22"/>
    <p:sldId id="1057" r:id="rId23"/>
    <p:sldId id="1033" r:id="rId24"/>
    <p:sldId id="1000" r:id="rId25"/>
    <p:sldId id="1038" r:id="rId26"/>
    <p:sldId id="1013" r:id="rId27"/>
    <p:sldId id="1046" r:id="rId28"/>
    <p:sldId id="1055" r:id="rId29"/>
    <p:sldId id="1021" r:id="rId30"/>
    <p:sldId id="1016" r:id="rId31"/>
    <p:sldId id="1029" r:id="rId32"/>
    <p:sldId id="1030" r:id="rId33"/>
  </p:sldIdLst>
  <p:sldSz cx="12192000" cy="6858000"/>
  <p:notesSz cx="6799263" cy="9929813"/>
  <p:defaultTextStyle>
    <a:defPPr>
      <a:defRPr lang="ja-JP"/>
    </a:defPPr>
    <a:lvl1pPr marL="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タイトルなしのセクション" id="{2F4BA839-033F-419D-9E08-5AE3146C958D}">
          <p14:sldIdLst>
            <p14:sldId id="971"/>
            <p14:sldId id="882"/>
            <p14:sldId id="967"/>
            <p14:sldId id="981"/>
            <p14:sldId id="980"/>
            <p14:sldId id="1034"/>
            <p14:sldId id="1037"/>
            <p14:sldId id="972"/>
            <p14:sldId id="1056"/>
            <p14:sldId id="973"/>
            <p14:sldId id="990"/>
            <p14:sldId id="1008"/>
            <p14:sldId id="1054"/>
            <p14:sldId id="974"/>
            <p14:sldId id="975"/>
            <p14:sldId id="1012"/>
            <p14:sldId id="976"/>
            <p14:sldId id="1058"/>
            <p14:sldId id="1057"/>
            <p14:sldId id="1033"/>
            <p14:sldId id="1000"/>
            <p14:sldId id="1038"/>
            <p14:sldId id="1013"/>
            <p14:sldId id="1046"/>
            <p14:sldId id="1055"/>
            <p14:sldId id="1021"/>
            <p14:sldId id="1016"/>
            <p14:sldId id="1029"/>
            <p14:sldId id="1030"/>
          </p14:sldIdLst>
        </p14:section>
      </p14:sectionLst>
    </p:ext>
    <p:ext uri="{EFAFB233-063F-42B5-8137-9DF3F51BA10A}">
      <p15:sldGuideLst xmlns:p15="http://schemas.microsoft.com/office/powerpoint/2012/main">
        <p15:guide id="5" orient="horz" pos="2160" userDrawn="1">
          <p15:clr>
            <a:srgbClr val="A4A3A4"/>
          </p15:clr>
        </p15:guide>
        <p15:guide id="6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1E1E"/>
    <a:srgbClr val="0064D2"/>
    <a:srgbClr val="644080"/>
    <a:srgbClr val="916E0F"/>
    <a:srgbClr val="505054"/>
    <a:srgbClr val="265C80"/>
    <a:srgbClr val="007580"/>
    <a:srgbClr val="B94B00"/>
    <a:srgbClr val="AF8CC8"/>
    <a:srgbClr val="FAD73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FD4443E-F989-4FC4-A0C8-D5A2AF1F390B}" styleName="濃色スタイル 1 - アクセント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125E5076-3810-47DD-B79F-674D7AD40C01}" styleName="濃色スタイル 1 - アクセント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68D230F3-CF80-4859-8CE7-A43EE81993B5}" styleName="淡色スタイル 1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9D7B26C5-4107-4FEC-AEDC-1716B250A1EF}" styleName="スタイル (淡色)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7CE84F3-28C3-443E-9E96-99CF82512B78}" styleName="濃色スタイル 1 - アクセント 2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wholeTbl>
    <a:band1H>
      <a:tcStyle>
        <a:tcBdr/>
        <a:fill>
          <a:solidFill>
            <a:schemeClr val="accent2">
              <a:shade val="60000"/>
            </a:schemeClr>
          </a:solidFill>
        </a:fill>
      </a:tcStyle>
    </a:band1H>
    <a:band1V>
      <a:tcStyle>
        <a:tcBdr/>
        <a:fill>
          <a:solidFill>
            <a:schemeClr val="accent2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2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2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2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3B4B98B0-60AC-42C2-AFA5-B58CD77FA1E5}" styleName="淡色スタイル 1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21E4AEA4-8DFA-4A89-87EB-49C32662AFE0}" styleName="中間スタイル 2 - アクセント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69012ECD-51FC-41F1-AA8D-1B2483CD663E}" styleName="淡色スタイル 2 - アクセント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75DCB02-9BB8-47FD-8907-85C794F793BA}" styleName="テーマ スタイル 1 - アクセント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35758FB7-9AC5-4552-8A53-C91805E547FA}" styleName="テーマ スタイル 1 - アクセント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5DA37D80-6434-44D0-A028-1B22A696006F}" styleName="淡色スタイル 3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1FECB4D8-DB02-4DC6-A0A2-4F2EBAE1DC90}" styleName="中間スタイル 1 - アクセント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  <a:tblStyle styleId="{08FB837D-C827-4EFA-A057-4D05807E0F7C}" styleName="テーマ スタイル 1 - アクセント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E929F9F4-4A8F-4326-A1B4-22849713DDAB}" styleName="濃色スタイル 1 - アクセント 4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wholeTbl>
    <a:band1H>
      <a:tcStyle>
        <a:tcBdr/>
        <a:fill>
          <a:solidFill>
            <a:schemeClr val="accent4">
              <a:shade val="60000"/>
            </a:schemeClr>
          </a:solidFill>
        </a:fill>
      </a:tcStyle>
    </a:band1H>
    <a:band1V>
      <a:tcStyle>
        <a:tcBdr/>
        <a:fill>
          <a:solidFill>
            <a:schemeClr val="accent4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4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4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4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0E3FDE45-AF77-4B5C-9715-49D594BDF05E}" styleName="淡色スタイル 1 - アクセント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C083E6E3-FA7D-4D7B-A595-EF9225AFEA82}" styleName="淡色スタイル 1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F2DE63D5-997A-4646-A377-4702673A728D}" styleName="淡色スタイル 2 - アクセント 3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</a:tcStyle>
    </a:band1H>
    <a:band1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1V>
    <a:band2V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3"/>
        </a:fillRef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E25E649-3F16-4E02-A733-19D2CDBF48F0}" styleName="中間スタイル 3 - アクセント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中間スタイル 2 - アクセント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912C8C85-51F0-491E-9774-3900AFEF0FD7}" styleName="淡色スタイル 2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E8B1032C-EA38-4F05-BA0D-38AFFFC7BED3}" styleName="淡色スタイル 3 - アクセント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  <a:tblStyle styleId="{2A488322-F2BA-4B5B-9748-0D474271808F}" styleName="中間スタイル 3 - アクセント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04" autoAdjust="0"/>
    <p:restoredTop sz="94523" autoAdjust="0"/>
  </p:normalViewPr>
  <p:slideViewPr>
    <p:cSldViewPr>
      <p:cViewPr varScale="1">
        <p:scale>
          <a:sx n="111" d="100"/>
          <a:sy n="111" d="100"/>
        </p:scale>
        <p:origin x="1032" y="114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-2850"/>
    </p:cViewPr>
  </p:sorterViewPr>
  <p:notesViewPr>
    <p:cSldViewPr showGuides="1">
      <p:cViewPr varScale="1">
        <p:scale>
          <a:sx n="50" d="100"/>
          <a:sy n="50" d="100"/>
        </p:scale>
        <p:origin x="2898" y="4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viewProps" Target="viewProp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FB3149-E8DE-4273-B7FB-EDFEB61AC35F}" type="datetimeFigureOut">
              <a:rPr kumimoji="1" lang="ja-JP" altLang="en-US" smtClean="0"/>
              <a:t>2022/3/29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89EE7E6-CB3C-464D-9B0F-2338681C770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9721056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1342" y="0"/>
            <a:ext cx="2946347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F6548A-C6CF-4C6A-8E66-898AA5274F21}" type="datetimeFigureOut">
              <a:rPr kumimoji="1" lang="ja-JP" altLang="en-US" smtClean="0"/>
              <a:t>2022/3/29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4713" cy="3351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927" y="4778722"/>
            <a:ext cx="5439410" cy="390986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1342" y="9431600"/>
            <a:ext cx="2946347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57576B-81D0-4568-B3CF-C3F7AD81B6E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021508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11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22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342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456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5570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2684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199798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6913" algn="l" defTabSz="914228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307992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753501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4558191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4387866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584756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3480806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92716115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60693071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04180878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19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363228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28807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422275" y="1241425"/>
            <a:ext cx="5954713" cy="33512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6472210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41717944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8194552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80825226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6196170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132206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13140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2738476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0331378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439210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4499859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898615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57576B-81D0-4568-B3CF-C3F7AD81B6EA}" type="slidenum">
              <a:rPr kumimoji="1" lang="ja-JP" altLang="en-US" smtClean="0"/>
              <a:t>8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825146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platzhalter 11"/>
          <p:cNvSpPr>
            <a:spLocks noGrp="1"/>
          </p:cNvSpPr>
          <p:nvPr>
            <p:ph type="body" sz="quarter" idx="11"/>
          </p:nvPr>
        </p:nvSpPr>
        <p:spPr>
          <a:xfrm>
            <a:off x="2048811" y="1332411"/>
            <a:ext cx="8142377" cy="2592000"/>
          </a:xfrm>
          <a:noFill/>
        </p:spPr>
        <p:txBody>
          <a:bodyPr lIns="252000" tIns="252000" rIns="252000" bIns="252000" anchor="b" anchorCtr="0">
            <a:noAutofit/>
          </a:bodyPr>
          <a:lstStyle>
            <a:lvl1pPr>
              <a:lnSpc>
                <a:spcPct val="90000"/>
              </a:lnSpc>
              <a:spcAft>
                <a:spcPts val="0"/>
              </a:spcAft>
              <a:defRPr sz="3600" b="1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2000" b="1" cap="all">
                <a:solidFill>
                  <a:schemeClr val="tx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  <a:p>
            <a:pPr lvl="1"/>
            <a:endParaRPr lang="en-US" noProof="0" dirty="0"/>
          </a:p>
        </p:txBody>
      </p:sp>
      <p:sp>
        <p:nvSpPr>
          <p:cNvPr id="9" name="Textplatzhalter 11"/>
          <p:cNvSpPr>
            <a:spLocks noGrp="1"/>
          </p:cNvSpPr>
          <p:nvPr>
            <p:ph type="body" sz="quarter" idx="13"/>
          </p:nvPr>
        </p:nvSpPr>
        <p:spPr>
          <a:xfrm>
            <a:off x="1080000" y="5495451"/>
            <a:ext cx="5040000" cy="609737"/>
          </a:xfrm>
          <a:noFill/>
        </p:spPr>
        <p:txBody>
          <a:bodyPr lIns="252000" tIns="180000" rIns="180000" bIns="180000" anchor="t" anchorCtr="0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defRPr sz="1600" b="0" cap="all" baseline="0">
                <a:solidFill>
                  <a:schemeClr val="tx1"/>
                </a:solidFill>
                <a:latin typeface="+mj-lt"/>
              </a:defRPr>
            </a:lvl1pPr>
            <a:lvl2pPr marL="0" indent="0">
              <a:spcBef>
                <a:spcPts val="600"/>
              </a:spcBef>
              <a:spcAft>
                <a:spcPts val="0"/>
              </a:spcAft>
              <a:buNone/>
              <a:defRPr sz="1600" b="0" cap="none">
                <a:solidFill>
                  <a:schemeClr val="bg1"/>
                </a:solidFill>
                <a:latin typeface="+mj-lt"/>
              </a:defRPr>
            </a:lvl2pPr>
            <a:lvl3pPr>
              <a:defRPr b="1">
                <a:solidFill>
                  <a:schemeClr val="bg1"/>
                </a:solidFill>
                <a:latin typeface="+mj-lt"/>
              </a:defRPr>
            </a:lvl3pPr>
            <a:lvl4pPr>
              <a:defRPr>
                <a:solidFill>
                  <a:schemeClr val="bg1"/>
                </a:solidFill>
                <a:latin typeface="+mj-lt"/>
              </a:defRPr>
            </a:lvl4pPr>
            <a:lvl5pPr>
              <a:defRPr>
                <a:solidFill>
                  <a:schemeClr val="bg1"/>
                </a:solidFill>
                <a:latin typeface="+mj-lt"/>
              </a:defRPr>
            </a:lvl5pPr>
          </a:lstStyle>
          <a:p>
            <a:pPr lvl="0"/>
            <a:r>
              <a:rPr lang="ja-JP" altLang="en-US" noProof="0" dirty="0"/>
              <a:t>マスター テキストの書式設定</a:t>
            </a:r>
          </a:p>
        </p:txBody>
      </p:sp>
      <p:pic>
        <p:nvPicPr>
          <p:cNvPr id="5" name="Bild 4" descr="Badge_grey.png" hidden="1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84432" y="0"/>
            <a:ext cx="1419800" cy="127544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55404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3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図 7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9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9425" y="944563"/>
            <a:ext cx="11244263" cy="5486338"/>
          </a:xfrm>
          <a:prstGeom prst="rect">
            <a:avLst/>
          </a:prstGeom>
        </p:spPr>
        <p:txBody>
          <a:bodyPr lIns="0" rIns="0"/>
          <a:lstStyle>
            <a:lvl1pPr marL="0" indent="-216000">
              <a:lnSpc>
                <a:spcPct val="100000"/>
              </a:lnSpc>
              <a:spcBef>
                <a:spcPts val="1200"/>
              </a:spcBef>
              <a:spcAft>
                <a:spcPts val="750"/>
              </a:spcAft>
              <a:buFont typeface="Arial" panose="020B0604020202020204" pitchFamily="34" charset="0"/>
              <a:buChar char="•"/>
              <a:defRPr sz="2600">
                <a:latin typeface="+mn-ea"/>
                <a:ea typeface="+mn-ea"/>
              </a:defRPr>
            </a:lvl1pPr>
            <a:lvl2pPr marL="792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 sz="2400">
                <a:latin typeface="+mn-ea"/>
                <a:ea typeface="+mn-ea"/>
              </a:defRPr>
            </a:lvl2pPr>
            <a:lvl3pPr marL="1440000">
              <a:lnSpc>
                <a:spcPct val="100000"/>
              </a:lnSpc>
              <a:spcBef>
                <a:spcPts val="300"/>
              </a:spcBef>
              <a:spcAft>
                <a:spcPts val="300"/>
              </a:spcAft>
              <a:defRPr>
                <a:latin typeface="+mn-ea"/>
                <a:ea typeface="+mn-ea"/>
              </a:defRPr>
            </a:lvl3pPr>
            <a:lvl4pPr marL="1268550" indent="0">
              <a:buNone/>
              <a:defRPr/>
            </a:lvl4pPr>
            <a:lvl5pPr marL="1628550" indent="0">
              <a:buNone/>
              <a:defRPr/>
            </a:lvl5pPr>
            <a:lvl6pPr marL="1714500" indent="0">
              <a:buNone/>
              <a:defRPr/>
            </a:lvl6pPr>
          </a:lstStyle>
          <a:p>
            <a:pPr lvl="0"/>
            <a:r>
              <a:rPr kumimoji="1" lang="ja-JP" altLang="en-US" dirty="0"/>
              <a:t>マスター テキストの書式設定</a:t>
            </a:r>
          </a:p>
          <a:p>
            <a:pPr lvl="1"/>
            <a:r>
              <a:rPr kumimoji="1" lang="ja-JP" altLang="en-US" dirty="0"/>
              <a:t>第 </a:t>
            </a:r>
            <a:r>
              <a:rPr kumimoji="1" lang="en-US" altLang="ja-JP" dirty="0"/>
              <a:t>2 </a:t>
            </a:r>
            <a:r>
              <a:rPr kumimoji="1" lang="ja-JP" altLang="en-US" dirty="0"/>
              <a:t>レベル</a:t>
            </a:r>
          </a:p>
          <a:p>
            <a:pPr lvl="2"/>
            <a:r>
              <a:rPr kumimoji="1" lang="ja-JP" altLang="en-US" dirty="0"/>
              <a:t>第 </a:t>
            </a:r>
            <a:r>
              <a:rPr kumimoji="1" lang="en-US" altLang="ja-JP" dirty="0"/>
              <a:t>3 </a:t>
            </a:r>
            <a:r>
              <a:rPr kumimoji="1" lang="ja-JP" altLang="en-US" dirty="0"/>
              <a:t>レベル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971552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67999" y="597227"/>
            <a:ext cx="11244575" cy="455509"/>
          </a:xfrm>
        </p:spPr>
        <p:txBody>
          <a:bodyPr/>
          <a:lstStyle/>
          <a:p>
            <a:r>
              <a:rPr lang="ja-JP" altLang="en-US" noProof="0"/>
              <a:t>マスター タイトルの書式設定</a:t>
            </a:r>
            <a:endParaRPr lang="ja-JP" altLang="en-US" noProof="0" dirty="0"/>
          </a:p>
        </p:txBody>
      </p:sp>
      <p:sp>
        <p:nvSpPr>
          <p:cNvPr id="4" name="Inhaltsplatzhalter 2"/>
          <p:cNvSpPr>
            <a:spLocks noGrp="1"/>
          </p:cNvSpPr>
          <p:nvPr>
            <p:ph idx="1"/>
          </p:nvPr>
        </p:nvSpPr>
        <p:spPr>
          <a:xfrm>
            <a:off x="468000" y="1424991"/>
            <a:ext cx="11244574" cy="283153"/>
          </a:xfrm>
          <a:ln>
            <a:noFill/>
          </a:ln>
        </p:spPr>
        <p:txBody>
          <a:bodyPr wrap="square">
            <a:spAutoFit/>
          </a:bodyPr>
          <a:lstStyle>
            <a:lvl1pPr marL="177800" indent="-177800">
              <a:spcAft>
                <a:spcPts val="1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tabLst>
                <a:tab pos="7177088" algn="r"/>
              </a:tabLst>
              <a:defRPr sz="1600"/>
            </a:lvl1pPr>
          </a:lstStyle>
          <a:p>
            <a:pPr lvl="0"/>
            <a:r>
              <a:rPr lang="ja-JP" altLang="en-US" noProof="0"/>
              <a:t>マスター テキストの書式設定</a:t>
            </a: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CCA12777-30D4-4D1C-8DE6-98573AE3C7ED}"/>
              </a:ext>
            </a:extLst>
          </p:cNvPr>
          <p:cNvSpPr txBox="1"/>
          <p:nvPr userDrawn="1"/>
        </p:nvSpPr>
        <p:spPr>
          <a:xfrm>
            <a:off x="5668715" y="6463074"/>
            <a:ext cx="612668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050" b="1" dirty="0">
                <a:solidFill>
                  <a:schemeClr val="tx2"/>
                </a:solidFill>
                <a:latin typeface="+mj-lt"/>
              </a:rPr>
              <a:t>Page </a:t>
            </a:r>
            <a:fld id="{7E07E68C-CA28-4DD4-ABB0-0D9CE8D6A15A}" type="slidenum">
              <a:rPr kumimoji="1" lang="ja-JP" altLang="en-US" sz="1050" b="1" smtClean="0">
                <a:solidFill>
                  <a:schemeClr val="tx2"/>
                </a:solidFill>
                <a:latin typeface="+mj-lt"/>
              </a:rPr>
              <a:t>‹#›</a:t>
            </a:fld>
            <a:endParaRPr kumimoji="1" lang="ja-JP" altLang="en-US" sz="1050" b="1" dirty="0">
              <a:solidFill>
                <a:schemeClr val="tx2"/>
              </a:solidFill>
              <a:latin typeface="+mj-lt"/>
            </a:endParaRPr>
          </a:p>
        </p:txBody>
      </p:sp>
    </p:spTree>
    <p:extLst>
      <p:ext uri="{BB962C8B-B14F-4D97-AF65-F5344CB8AC3E}">
        <p14:creationId xmlns:p14="http://schemas.microsoft.com/office/powerpoint/2010/main" val="17764692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End_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Gerade Verbindung 7"/>
          <p:cNvCxnSpPr/>
          <p:nvPr userDrawn="1"/>
        </p:nvCxnSpPr>
        <p:spPr>
          <a:xfrm>
            <a:off x="1080000" y="1124744"/>
            <a:ext cx="2400000" cy="0"/>
          </a:xfrm>
          <a:prstGeom prst="line">
            <a:avLst/>
          </a:prstGeom>
          <a:ln w="38100">
            <a:solidFill>
              <a:schemeClr val="bg1"/>
            </a:solidFill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1550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ver 2 for the Cli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テキスト プレースホルダー 2"/>
          <p:cNvSpPr>
            <a:spLocks noGrp="1"/>
          </p:cNvSpPr>
          <p:nvPr>
            <p:ph type="body" sz="quarter" idx="17" hasCustomPrompt="1"/>
          </p:nvPr>
        </p:nvSpPr>
        <p:spPr>
          <a:xfrm>
            <a:off x="468000" y="466014"/>
            <a:ext cx="7091566" cy="407859"/>
          </a:xfrm>
          <a:prstGeom prst="rect">
            <a:avLst/>
          </a:prstGeom>
        </p:spPr>
        <p:txBody>
          <a:bodyPr lIns="0" anchor="t" anchorCtr="0"/>
          <a:lstStyle>
            <a:lvl1pPr>
              <a:defRPr sz="20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lvl="0"/>
            <a:r>
              <a:rPr kumimoji="1" lang="en-US" altLang="ja-JP" dirty="0"/>
              <a:t>To ABCDE</a:t>
            </a:r>
            <a:endParaRPr kumimoji="1" lang="ja-JP" altLang="en-US" dirty="0"/>
          </a:p>
        </p:txBody>
      </p:sp>
      <p:sp>
        <p:nvSpPr>
          <p:cNvPr id="14" name="テキスト プレースホルダー 33"/>
          <p:cNvSpPr>
            <a:spLocks noGrp="1"/>
          </p:cNvSpPr>
          <p:nvPr>
            <p:ph type="body" sz="quarter" idx="16" hasCustomPrompt="1"/>
          </p:nvPr>
        </p:nvSpPr>
        <p:spPr bwMode="auto">
          <a:xfrm>
            <a:off x="-1" y="5721341"/>
            <a:ext cx="5377399" cy="1118659"/>
          </a:xfrm>
          <a:prstGeom prst="rect">
            <a:avLst/>
          </a:prstGeom>
        </p:spPr>
        <p:txBody>
          <a:bodyPr wrap="square" lIns="468000" tIns="0" rIns="0" bIns="864000" anchor="t" anchorCtr="0">
            <a:noAutofit/>
          </a:bodyPr>
          <a:lstStyle>
            <a:lvl1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charset="0"/>
              <a:buNone/>
              <a:defRPr sz="1600">
                <a:latin typeface="+mn-ea"/>
                <a:ea typeface="+mn-ea"/>
                <a:cs typeface="Meiryo UI" panose="020B0604030504040204" pitchFamily="50" charset="-128"/>
              </a:defRPr>
            </a:lvl1pPr>
            <a:lvl2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sz="1600"/>
            </a:lvl2pPr>
            <a:lvl3pPr marL="0" indent="0" fontAlgn="auto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 b="1"/>
            </a:lvl3pPr>
            <a:lvl4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4pPr>
            <a:lvl5pPr marL="0" indent="0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None/>
              <a:defRPr/>
            </a:lvl5pPr>
          </a:lstStyle>
          <a:p>
            <a:pPr lvl="0"/>
            <a:r>
              <a:rPr kumimoji="1" lang="en-US" altLang="ja-JP" dirty="0"/>
              <a:t>Master text</a:t>
            </a:r>
            <a:endParaRPr kumimoji="1" lang="ja-JP" altLang="en-US" dirty="0"/>
          </a:p>
        </p:txBody>
      </p:sp>
      <p:sp>
        <p:nvSpPr>
          <p:cNvPr id="16" name="テキスト プレースホルダー 24"/>
          <p:cNvSpPr>
            <a:spLocks noGrp="1"/>
          </p:cNvSpPr>
          <p:nvPr>
            <p:ph type="body" sz="quarter" idx="18"/>
          </p:nvPr>
        </p:nvSpPr>
        <p:spPr bwMode="auto">
          <a:xfrm>
            <a:off x="468000" y="2615165"/>
            <a:ext cx="9227793" cy="365577"/>
          </a:xfrm>
          <a:prstGeom prst="rect">
            <a:avLst/>
          </a:prstGeom>
        </p:spPr>
        <p:txBody>
          <a:bodyPr vert="horz" wrap="square" lIns="0" tIns="0" rIns="108000" bIns="0" rtlCol="0" anchor="b" anchorCtr="0">
            <a:no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defRPr lang="ja-JP" altLang="en-US" sz="2000" smtClean="0">
                <a:latin typeface="+mn-ea"/>
                <a:ea typeface="+mn-ea"/>
                <a:cs typeface="Meiryo UI" panose="020B0604030504040204" pitchFamily="50" charset="-128"/>
              </a:defRPr>
            </a:lvl1pPr>
            <a:lvl2pPr>
              <a:defRPr lang="ja-JP" altLang="en-US" smtClean="0"/>
            </a:lvl2pPr>
            <a:lvl3pPr>
              <a:defRPr lang="ja-JP" altLang="en-US" smtClean="0"/>
            </a:lvl3pPr>
            <a:lvl4pPr>
              <a:defRPr lang="ja-JP" altLang="en-US" smtClean="0"/>
            </a:lvl4pPr>
            <a:lvl5pPr>
              <a:defRPr lang="ja-JP" altLang="en-US"/>
            </a:lvl5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7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162920"/>
            <a:ext cx="9227793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1" smtClean="0"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8124791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Contents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  <p:sp>
        <p:nvSpPr>
          <p:cNvPr id="34" name="タイトル 1"/>
          <p:cNvSpPr>
            <a:spLocks noGrp="1"/>
          </p:cNvSpPr>
          <p:nvPr>
            <p:ph type="title" hasCustomPrompt="1"/>
          </p:nvPr>
        </p:nvSpPr>
        <p:spPr>
          <a:xfrm>
            <a:off x="468000" y="438486"/>
            <a:ext cx="9223983" cy="396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2400" b="1" smtClean="0">
                <a:solidFill>
                  <a:schemeClr val="tx1"/>
                </a:solidFill>
                <a:latin typeface="+mj-ea"/>
                <a:ea typeface="+mj-ea"/>
                <a:cs typeface="Segoe UI" panose="020B0502040204020203" pitchFamily="34" charset="0"/>
              </a:defRPr>
            </a:lvl1pPr>
          </a:lstStyle>
          <a:p>
            <a:pPr lvl="0"/>
            <a:r>
              <a:rPr lang="en-US" altLang="ja-JP" dirty="0"/>
              <a:t>Format for master text</a:t>
            </a:r>
            <a:endParaRPr kumimoji="1" lang="ja-JP" altLang="en-US" dirty="0"/>
          </a:p>
        </p:txBody>
      </p:sp>
      <p:sp>
        <p:nvSpPr>
          <p:cNvPr id="16" name="テキスト プレースホルダー 15"/>
          <p:cNvSpPr>
            <a:spLocks noGrp="1"/>
          </p:cNvSpPr>
          <p:nvPr>
            <p:ph type="body" sz="quarter" idx="12"/>
          </p:nvPr>
        </p:nvSpPr>
        <p:spPr bwMode="gray">
          <a:xfrm>
            <a:off x="1320800" y="1350438"/>
            <a:ext cx="8367110" cy="627851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0" name="テキスト プレースホルダー 15"/>
          <p:cNvSpPr>
            <a:spLocks noGrp="1"/>
          </p:cNvSpPr>
          <p:nvPr>
            <p:ph type="body" sz="quarter" idx="16"/>
          </p:nvPr>
        </p:nvSpPr>
        <p:spPr bwMode="gray">
          <a:xfrm>
            <a:off x="1320800" y="2347283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1" name="テキスト プレースホルダー 15"/>
          <p:cNvSpPr>
            <a:spLocks noGrp="1"/>
          </p:cNvSpPr>
          <p:nvPr>
            <p:ph type="body" sz="quarter" idx="18"/>
          </p:nvPr>
        </p:nvSpPr>
        <p:spPr bwMode="gray">
          <a:xfrm>
            <a:off x="1320800" y="338878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2" name="テキスト プレースホルダー 15"/>
          <p:cNvSpPr>
            <a:spLocks noGrp="1"/>
          </p:cNvSpPr>
          <p:nvPr>
            <p:ph type="body" sz="quarter" idx="20"/>
          </p:nvPr>
        </p:nvSpPr>
        <p:spPr bwMode="gray">
          <a:xfrm>
            <a:off x="1320800" y="4436658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3" name="テキスト プレースホルダー 15"/>
          <p:cNvSpPr>
            <a:spLocks noGrp="1"/>
          </p:cNvSpPr>
          <p:nvPr>
            <p:ph type="body" sz="quarter" idx="22"/>
          </p:nvPr>
        </p:nvSpPr>
        <p:spPr bwMode="gray">
          <a:xfrm>
            <a:off x="1320800" y="5455504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defTabSz="914228">
              <a:lnSpc>
                <a:spcPct val="100000"/>
              </a:lnSpc>
              <a:spcBef>
                <a:spcPts val="0"/>
              </a:spcBef>
              <a:tabLst>
                <a:tab pos="1610933" algn="l"/>
              </a:tabLst>
              <a:defRPr lang="ja-JP" altLang="en-US" sz="3200" dirty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24" name="テキスト プレースホルダー 13"/>
          <p:cNvSpPr>
            <a:spLocks noGrp="1"/>
          </p:cNvSpPr>
          <p:nvPr>
            <p:ph type="body" sz="quarter" idx="11" hasCustomPrompt="1"/>
          </p:nvPr>
        </p:nvSpPr>
        <p:spPr bwMode="gray">
          <a:xfrm>
            <a:off x="468313" y="1277168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0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5" name="テキスト プレースホルダー 13"/>
          <p:cNvSpPr>
            <a:spLocks noGrp="1"/>
          </p:cNvSpPr>
          <p:nvPr>
            <p:ph type="body" sz="quarter" idx="13" hasCustomPrompt="1"/>
          </p:nvPr>
        </p:nvSpPr>
        <p:spPr bwMode="gray">
          <a:xfrm>
            <a:off x="468313" y="2310527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6" name="テキスト プレースホルダー 13"/>
          <p:cNvSpPr>
            <a:spLocks noGrp="1"/>
          </p:cNvSpPr>
          <p:nvPr>
            <p:ph type="body" sz="quarter" idx="17" hasCustomPrompt="1"/>
          </p:nvPr>
        </p:nvSpPr>
        <p:spPr bwMode="gray">
          <a:xfrm>
            <a:off x="468313" y="3343886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7" name="テキスト プレースホルダー 13"/>
          <p:cNvSpPr>
            <a:spLocks noGrp="1"/>
          </p:cNvSpPr>
          <p:nvPr>
            <p:ph type="body" sz="quarter" idx="19" hasCustomPrompt="1"/>
          </p:nvPr>
        </p:nvSpPr>
        <p:spPr bwMode="gray">
          <a:xfrm>
            <a:off x="468313" y="437724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28" name="テキスト プレースホルダー 13"/>
          <p:cNvSpPr>
            <a:spLocks noGrp="1"/>
          </p:cNvSpPr>
          <p:nvPr>
            <p:ph type="body" sz="quarter" idx="21" hasCustomPrompt="1"/>
          </p:nvPr>
        </p:nvSpPr>
        <p:spPr bwMode="gray">
          <a:xfrm>
            <a:off x="468313" y="5410605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>
              <a:lnSpc>
                <a:spcPct val="100000"/>
              </a:lnSpc>
              <a:spcBef>
                <a:spcPts val="0"/>
              </a:spcBef>
              <a:defRPr lang="ja-JP" altLang="en-US" sz="40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503388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0" hasCustomPrompt="1"/>
          </p:nvPr>
        </p:nvSpPr>
        <p:spPr>
          <a:xfrm>
            <a:off x="0" y="-1"/>
            <a:ext cx="3302000" cy="2921095"/>
          </a:xfrm>
          <a:prstGeom prst="rect">
            <a:avLst/>
          </a:prstGeom>
        </p:spPr>
        <p:txBody>
          <a:bodyPr vert="horz" wrap="none" lIns="468000" tIns="0" rIns="0" bIns="0" rtlCol="0" anchor="b" anchorCtr="0">
            <a:noAutofit/>
          </a:bodyPr>
          <a:lstStyle>
            <a:lvl1pPr>
              <a:defRPr lang="ja-JP" altLang="en-US" sz="12252" dirty="0" smtClean="0">
                <a:solidFill>
                  <a:schemeClr val="accent1"/>
                </a:solidFill>
                <a:latin typeface="+mn-ea"/>
                <a:ea typeface="+mn-ea"/>
                <a:cs typeface="Segoe UI Semilight" panose="020B0402040204020203" pitchFamily="34" charset="0"/>
              </a:defRPr>
            </a:lvl1pPr>
          </a:lstStyle>
          <a:p>
            <a:pPr marL="10658" lvl="0" defTabSz="914228"/>
            <a:r>
              <a:rPr kumimoji="1" lang="en-US" altLang="ja-JP" dirty="0"/>
              <a:t>00</a:t>
            </a:r>
            <a:endParaRPr kumimoji="1" lang="ja-JP" altLang="en-US" dirty="0"/>
          </a:p>
        </p:txBody>
      </p:sp>
      <p:sp>
        <p:nvSpPr>
          <p:cNvPr id="11" name="テキスト プレースホルダー 3"/>
          <p:cNvSpPr>
            <a:spLocks noGrp="1"/>
          </p:cNvSpPr>
          <p:nvPr>
            <p:ph type="body" sz="quarter" idx="12"/>
          </p:nvPr>
        </p:nvSpPr>
        <p:spPr>
          <a:xfrm>
            <a:off x="468000" y="3795932"/>
            <a:ext cx="5456050" cy="390525"/>
          </a:xfrm>
          <a:prstGeom prst="rect">
            <a:avLst/>
          </a:prstGeom>
        </p:spPr>
        <p:txBody>
          <a:bodyPr wrap="square" lIns="0"/>
          <a:lstStyle>
            <a:lvl1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  <a:defRPr sz="18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pPr marL="10658" defTabSz="914228">
              <a:lnSpc>
                <a:spcPct val="100000"/>
              </a:lnSpc>
              <a:spcBef>
                <a:spcPts val="0"/>
              </a:spcBef>
              <a:buFont typeface="Wingdings" charset="2"/>
              <a:buNone/>
              <a:tabLst>
                <a:tab pos="3929013" algn="l"/>
              </a:tabLst>
            </a:pPr>
            <a:r>
              <a:rPr lang="ja-JP" altLang="en-US" sz="2000" dirty="0"/>
              <a:t>マスター テキストの書式設定</a:t>
            </a:r>
          </a:p>
        </p:txBody>
      </p:sp>
      <p:sp>
        <p:nvSpPr>
          <p:cNvPr id="12" name="タイトル 4"/>
          <p:cNvSpPr>
            <a:spLocks noGrp="1"/>
          </p:cNvSpPr>
          <p:nvPr>
            <p:ph type="title" hasCustomPrompt="1"/>
          </p:nvPr>
        </p:nvSpPr>
        <p:spPr>
          <a:xfrm>
            <a:off x="467999" y="3044920"/>
            <a:ext cx="5464265" cy="540000"/>
          </a:xfrm>
          <a:prstGeom prst="rect">
            <a:avLst/>
          </a:prstGeom>
        </p:spPr>
        <p:txBody>
          <a:bodyPr vert="horz" wrap="square" lIns="0" tIns="0" rIns="0" bIns="0" rtlCol="0" anchor="t" anchorCtr="0">
            <a:noAutofit/>
          </a:bodyPr>
          <a:lstStyle>
            <a:lvl1pPr>
              <a:defRPr lang="ja-JP" altLang="en-US" sz="3200" b="0" smtClean="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76234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Layout 4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37882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7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/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224387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図 13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5"/>
          <p:cNvSpPr>
            <a:spLocks noGrp="1"/>
          </p:cNvSpPr>
          <p:nvPr>
            <p:ph type="body" sz="quarter" idx="14"/>
          </p:nvPr>
        </p:nvSpPr>
        <p:spPr>
          <a:xfrm>
            <a:off x="468000" y="1802111"/>
            <a:ext cx="11244575" cy="588211"/>
          </a:xfrm>
          <a:prstGeom prst="rect">
            <a:avLst/>
          </a:prstGeom>
        </p:spPr>
        <p:txBody>
          <a:bodyPr lIns="0" rIns="0"/>
          <a:lstStyle>
            <a:lvl1pPr marL="0" indent="0">
              <a:lnSpc>
                <a:spcPct val="100000"/>
              </a:lnSpc>
              <a:spcBef>
                <a:spcPts val="0"/>
              </a:spcBef>
              <a:defRPr sz="2600">
                <a:latin typeface="+mn-ea"/>
                <a:ea typeface="+mn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9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45765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テキスト プレースホルダー 5"/>
          <p:cNvSpPr>
            <a:spLocks noGrp="1"/>
          </p:cNvSpPr>
          <p:nvPr>
            <p:ph type="body" sz="quarter" idx="19"/>
          </p:nvPr>
        </p:nvSpPr>
        <p:spPr>
          <a:xfrm>
            <a:off x="-5713" y="773297"/>
            <a:ext cx="12197713" cy="763625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wrap="square" lIns="468000" tIns="180000" rIns="468000" bIns="180000" anchor="t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  <a:cs typeface="Meiryo UI" panose="020B0604030504040204" pitchFamily="50" charset="-128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125066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yout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図 11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12192000" cy="780440"/>
          </a:xfrm>
          <a:prstGeom prst="rect">
            <a:avLst/>
          </a:prstGeom>
        </p:spPr>
      </p:pic>
      <p:sp>
        <p:nvSpPr>
          <p:cNvPr id="8" name="テキスト プレースホルダー 2"/>
          <p:cNvSpPr>
            <a:spLocks noGrp="1"/>
          </p:cNvSpPr>
          <p:nvPr>
            <p:ph type="body" sz="quarter" idx="20"/>
          </p:nvPr>
        </p:nvSpPr>
        <p:spPr>
          <a:xfrm>
            <a:off x="468000" y="989477"/>
            <a:ext cx="11244575" cy="490202"/>
          </a:xfrm>
          <a:prstGeom prst="rect">
            <a:avLst/>
          </a:prstGeom>
        </p:spPr>
        <p:txBody>
          <a:bodyPr lIns="0" rIns="0"/>
          <a:lstStyle>
            <a:lvl1pPr marL="0" marR="0" indent="0" algn="l" defTabSz="6858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charset="2"/>
              <a:buNone/>
              <a:tabLst/>
              <a:defRPr sz="2600">
                <a:latin typeface="+mn-ea"/>
                <a:ea typeface="+mn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0" name="テキスト プレースホルダー 6"/>
          <p:cNvSpPr>
            <a:spLocks noGrp="1"/>
          </p:cNvSpPr>
          <p:nvPr>
            <p:ph type="body" sz="quarter" idx="22"/>
          </p:nvPr>
        </p:nvSpPr>
        <p:spPr>
          <a:xfrm>
            <a:off x="0" y="5618125"/>
            <a:ext cx="12192000" cy="763625"/>
          </a:xfrm>
          <a:prstGeom prst="rect">
            <a:avLst/>
          </a:prstGeom>
          <a:solidFill>
            <a:srgbClr val="0064D2"/>
          </a:solidFill>
        </p:spPr>
        <p:txBody>
          <a:bodyPr wrap="square" lIns="468000" tIns="180000" rIns="468000" bIns="180000" anchor="b" anchorCtr="0">
            <a:spAutoFit/>
          </a:bodyPr>
          <a:lstStyle>
            <a:lvl1pPr marL="0" indent="0" algn="ctr">
              <a:lnSpc>
                <a:spcPct val="100000"/>
              </a:lnSpc>
              <a:spcBef>
                <a:spcPts val="0"/>
              </a:spcBef>
              <a:defRPr sz="2600" b="1">
                <a:solidFill>
                  <a:schemeClr val="bg1"/>
                </a:solidFill>
                <a:latin typeface="+mj-ea"/>
                <a:ea typeface="+mj-ea"/>
              </a:defRPr>
            </a:lvl1pPr>
          </a:lstStyle>
          <a:p>
            <a:r>
              <a:rPr kumimoji="1" lang="ja-JP" altLang="en-US" dirty="0"/>
              <a:t>マスター テキストの書式設定</a:t>
            </a:r>
          </a:p>
        </p:txBody>
      </p:sp>
      <p:sp>
        <p:nvSpPr>
          <p:cNvPr id="11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1" y="0"/>
            <a:ext cx="11429999" cy="749165"/>
          </a:xfrm>
          <a:prstGeom prst="rect">
            <a:avLst/>
          </a:prstGeom>
          <a:noFill/>
        </p:spPr>
        <p:txBody>
          <a:bodyPr wrap="square" lIns="468000" tIns="107980" rIns="431919" bIns="108000" rtlCol="0" anchor="b" anchorCtr="0">
            <a:noAutofit/>
          </a:bodyPr>
          <a:lstStyle>
            <a:lvl1pPr>
              <a:defRPr lang="ja-JP" altLang="en-US" sz="2400" b="1" dirty="0" smtClean="0">
                <a:latin typeface="+mj-ea"/>
                <a:ea typeface="+mj-ea"/>
              </a:defRPr>
            </a:lvl1pPr>
          </a:lstStyle>
          <a:p>
            <a:pPr lvl="0"/>
            <a:r>
              <a:rPr lang="ja-JP" altLang="en-US" dirty="0"/>
              <a:t>マスター タイトルの書式設定</a:t>
            </a:r>
          </a:p>
        </p:txBody>
      </p:sp>
      <p:sp>
        <p:nvSpPr>
          <p:cNvPr id="13" name="スライド番号プレースホルダー 2"/>
          <p:cNvSpPr txBox="1">
            <a:spLocks/>
          </p:cNvSpPr>
          <p:nvPr userDrawn="1"/>
        </p:nvSpPr>
        <p:spPr>
          <a:xfrm>
            <a:off x="11638340" y="6430902"/>
            <a:ext cx="416981" cy="365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0" tIns="0" rIns="0" bIns="0" anchor="ctr"/>
          <a:lstStyle>
            <a:defPPr>
              <a:defRPr lang="ja-JP"/>
            </a:defPPr>
            <a:lvl1pPr marL="0" algn="r" defTabSz="914228" rtl="0" eaLnBrk="1" latinLnBrk="0" hangingPunct="1">
              <a:defRPr kumimoji="0" lang="ja-JP" altLang="en-US" sz="1100" kern="1200" smtClean="0">
                <a:solidFill>
                  <a:srgbClr val="000000"/>
                </a:solidFill>
                <a:latin typeface="+mj-lt"/>
                <a:ea typeface="Meiryo UI"/>
                <a:cs typeface="Segoe UI" pitchFamily="34" charset="0"/>
              </a:defRPr>
            </a:lvl1pPr>
            <a:lvl2pPr marL="45711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22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342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456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5570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2684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199798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6913" algn="l" defTabSz="914228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eaLnBrk="0" hangingPunct="0">
              <a:tabLst>
                <a:tab pos="568218" algn="ctr"/>
                <a:tab pos="857089" algn="l"/>
                <a:tab pos="1088820" algn="l"/>
              </a:tabLst>
            </a:pPr>
            <a:fld id="{C0A530F1-D8C6-4A93-9917-2C1FE34DC798}" type="slidenum">
              <a:rPr lang="en-US" altLang="ja-JP" smtClean="0">
                <a:latin typeface="+mn-ea"/>
                <a:ea typeface="+mn-ea"/>
                <a:cs typeface="Segoe UI Semilight" panose="020B0402040204020203" pitchFamily="34" charset="0"/>
              </a:rPr>
              <a:pPr eaLnBrk="0" hangingPunct="0">
                <a:tabLst>
                  <a:tab pos="568218" algn="ctr"/>
                  <a:tab pos="857089" algn="l"/>
                  <a:tab pos="1088820" algn="l"/>
                </a:tabLst>
              </a:pPr>
              <a:t>‹#›</a:t>
            </a:fld>
            <a:endParaRPr lang="en-US" altLang="ja-JP" dirty="0">
              <a:latin typeface="+mn-ea"/>
              <a:ea typeface="+mn-ea"/>
              <a:cs typeface="Segoe UI Semilight" panose="020B0402040204020203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13405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68000" y="116632"/>
            <a:ext cx="8520000" cy="886397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/>
          <a:p>
            <a:r>
              <a:rPr lang="en-US" noProof="0" dirty="0" err="1"/>
              <a:t>Titelmasterformat</a:t>
            </a:r>
            <a:r>
              <a:rPr lang="en-US" noProof="0" dirty="0"/>
              <a:t> </a:t>
            </a:r>
            <a:r>
              <a:rPr lang="en-US" noProof="0" dirty="0" err="1"/>
              <a:t>durch</a:t>
            </a:r>
            <a:r>
              <a:rPr lang="en-US" noProof="0" dirty="0"/>
              <a:t> </a:t>
            </a:r>
            <a:r>
              <a:rPr lang="en-US" noProof="0" dirty="0" err="1"/>
              <a:t>Klicken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68000" y="1423831"/>
            <a:ext cx="9120000" cy="1887696"/>
          </a:xfrm>
          <a:prstGeom prst="rect">
            <a:avLst/>
          </a:prstGeom>
        </p:spPr>
        <p:txBody>
          <a:bodyPr vert="horz" lIns="0" tIns="0" rIns="0" bIns="0" rtlCol="0">
            <a:spAutoFit/>
          </a:bodyPr>
          <a:lstStyle/>
          <a:p>
            <a:pPr lvl="0"/>
            <a:r>
              <a:rPr lang="en-US" noProof="0" dirty="0" err="1"/>
              <a:t>Textmasterformat</a:t>
            </a:r>
            <a:r>
              <a:rPr lang="en-US" noProof="0" dirty="0"/>
              <a:t> </a:t>
            </a:r>
            <a:r>
              <a:rPr lang="en-US" noProof="0" dirty="0" err="1"/>
              <a:t>bearbeiten</a:t>
            </a:r>
            <a:endParaRPr lang="en-US" noProof="0" dirty="0"/>
          </a:p>
          <a:p>
            <a:pPr lvl="1"/>
            <a:r>
              <a:rPr lang="en-US" noProof="0" dirty="0" err="1"/>
              <a:t>Zweite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2"/>
            <a:r>
              <a:rPr lang="en-US" noProof="0" dirty="0" err="1"/>
              <a:t>Dritte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3"/>
            <a:r>
              <a:rPr lang="en-US" noProof="0" dirty="0" err="1"/>
              <a:t>Vierte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  <a:p>
            <a:pPr lvl="4"/>
            <a:r>
              <a:rPr lang="en-US" noProof="0" dirty="0" err="1"/>
              <a:t>Fünfte</a:t>
            </a:r>
            <a:r>
              <a:rPr lang="en-US" noProof="0" dirty="0"/>
              <a:t> </a:t>
            </a:r>
            <a:r>
              <a:rPr lang="en-US" noProof="0" dirty="0" err="1"/>
              <a:t>Ebene</a:t>
            </a:r>
            <a:endParaRPr lang="en-US" noProof="0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5760000" y="6509924"/>
            <a:ext cx="672075" cy="161583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lvl1pPr algn="r">
              <a:defRPr lang="en-US" sz="1050" b="1" i="0" u="none" strike="noStrike" kern="1200" baseline="0" smtClean="0">
                <a:solidFill>
                  <a:schemeClr val="tx2"/>
                </a:solidFill>
                <a:latin typeface="+mj-lt"/>
                <a:ea typeface="+mn-ea"/>
                <a:cs typeface="+mn-cs"/>
              </a:defRPr>
            </a:lvl1pPr>
          </a:lstStyle>
          <a:p>
            <a:pPr algn="l"/>
            <a:r>
              <a:rPr lang="de-DE" dirty="0"/>
              <a:t>Page </a:t>
            </a:r>
            <a:fld id="{3FD030EF-7044-4946-962A-5D7D09BD1B34}" type="slidenum">
              <a:rPr lang="de-DE" smtClean="0"/>
              <a:pPr algn="l"/>
              <a:t>‹#›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7196599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1" r:id="rId1"/>
    <p:sldLayoutId id="2147483873" r:id="rId2"/>
    <p:sldLayoutId id="2147483887" r:id="rId3"/>
    <p:sldLayoutId id="2147483888" r:id="rId4"/>
    <p:sldLayoutId id="2147483889" r:id="rId5"/>
    <p:sldLayoutId id="2147483890" r:id="rId6"/>
    <p:sldLayoutId id="2147483891" r:id="rId7"/>
    <p:sldLayoutId id="2147483848" r:id="rId8"/>
    <p:sldLayoutId id="2147483837" r:id="rId9"/>
    <p:sldLayoutId id="2147483834" r:id="rId10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3200" b="1" kern="1200" cap="all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Arial" panose="020B0604020202020204" pitchFamily="34" charset="0"/>
        <a:buNone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1778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355600" indent="-17780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Clr>
          <a:schemeClr val="tx2"/>
        </a:buClr>
        <a:buFont typeface="Wingdings" panose="05000000000000000000" pitchFamily="2" charset="2"/>
        <a:buChar char="§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539750" indent="-184150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719138" indent="-179388" algn="l" defTabSz="914400" rtl="0" eaLnBrk="1" latinLnBrk="0" hangingPunct="1">
        <a:lnSpc>
          <a:spcPct val="120000"/>
        </a:lnSpc>
        <a:spcBef>
          <a:spcPts val="0"/>
        </a:spcBef>
        <a:spcAft>
          <a:spcPts val="800"/>
        </a:spcAft>
        <a:buFont typeface="Symbol" panose="05050102010706020507" pitchFamily="18" charset="2"/>
        <a:buChar char="-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2" pos="3840" userDrawn="1">
          <p15:clr>
            <a:srgbClr val="F26B43"/>
          </p15:clr>
        </p15:guide>
        <p15:guide id="3" pos="3841">
          <p15:clr>
            <a:srgbClr val="F26B43"/>
          </p15:clr>
        </p15:guide>
        <p15:guide id="9" orient="horz" pos="216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プレースホルダー 6"/>
          <p:cNvSpPr>
            <a:spLocks noGrp="1"/>
          </p:cNvSpPr>
          <p:nvPr>
            <p:ph type="body" sz="quarter" idx="11"/>
          </p:nvPr>
        </p:nvSpPr>
        <p:spPr>
          <a:xfrm>
            <a:off x="1631414" y="1546167"/>
            <a:ext cx="9324759" cy="1246909"/>
          </a:xfrm>
          <a:prstGeom prst="rect">
            <a:avLst/>
          </a:prstGeom>
        </p:spPr>
        <p:txBody>
          <a:bodyPr/>
          <a:lstStyle/>
          <a:p>
            <a:endParaRPr lang="en-US" altLang="ja-JP" dirty="0"/>
          </a:p>
          <a:p>
            <a:r>
              <a:rPr lang="en-US" altLang="ja-JP" dirty="0"/>
              <a:t>PCN</a:t>
            </a:r>
            <a:r>
              <a:rPr lang="ja-JP" altLang="en-US" dirty="0" smtClean="0"/>
              <a:t>エビデンスドキュメント</a:t>
            </a:r>
            <a:r>
              <a:rPr lang="ja-JP" altLang="en-US" dirty="0"/>
              <a:t>　</a:t>
            </a:r>
            <a:r>
              <a:rPr lang="en-US" altLang="ja-JP" dirty="0"/>
              <a:t>(PCN</a:t>
            </a:r>
            <a:r>
              <a:rPr lang="ja-JP" altLang="en-US" dirty="0"/>
              <a:t>本申請</a:t>
            </a:r>
            <a:r>
              <a:rPr lang="en-US" altLang="ja-JP" dirty="0"/>
              <a:t>)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12B509D-AD5F-4843-9DC9-38B62B66D639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1080000" y="5341600"/>
            <a:ext cx="5040000" cy="1102179"/>
          </a:xfrm>
        </p:spPr>
        <p:txBody>
          <a:bodyPr/>
          <a:lstStyle/>
          <a:p>
            <a:r>
              <a:rPr kumimoji="1" lang="en-US" altLang="ja-JP" dirty="0" err="1"/>
              <a:t>Yyyy</a:t>
            </a:r>
            <a:r>
              <a:rPr lang="en-US" altLang="ja-JP" dirty="0"/>
              <a:t>/mm/</a:t>
            </a:r>
            <a:r>
              <a:rPr kumimoji="1" lang="en-US" altLang="ja-JP" dirty="0"/>
              <a:t>dd</a:t>
            </a:r>
            <a:endParaRPr kumimoji="1" lang="ja-JP" altLang="en-US" dirty="0"/>
          </a:p>
          <a:p>
            <a:r>
              <a:rPr lang="en-US" altLang="ja-JP" dirty="0"/>
              <a:t>XXXX </a:t>
            </a:r>
            <a:r>
              <a:rPr kumimoji="1" lang="ja-JP" altLang="en-US" dirty="0"/>
              <a:t>株式会社</a:t>
            </a:r>
            <a:endParaRPr kumimoji="1" lang="en-US" altLang="ja-JP" dirty="0"/>
          </a:p>
          <a:p>
            <a:r>
              <a:rPr lang="en-US" altLang="ja-JP" cap="none" dirty="0"/>
              <a:t>Doc No.                        rev.</a:t>
            </a:r>
            <a:endParaRPr kumimoji="1" lang="ja-JP" altLang="en-US" cap="none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11012117" y="6505599"/>
            <a:ext cx="111543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400" dirty="0" smtClean="0">
                <a:latin typeface="Meiryo UI" panose="020B0604030504040204" pitchFamily="50" charset="-128"/>
                <a:ea typeface="Meiryo UI" panose="020B0604030504040204" pitchFamily="50" charset="-128"/>
              </a:rPr>
              <a:t>Version1.0</a:t>
            </a:r>
            <a:endParaRPr kumimoji="1"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882462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2" name="正方形/長方形 1"/>
          <p:cNvSpPr/>
          <p:nvPr/>
        </p:nvSpPr>
        <p:spPr>
          <a:xfrm>
            <a:off x="1498600" y="1806575"/>
            <a:ext cx="482600" cy="158750"/>
          </a:xfrm>
          <a:prstGeom prst="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5" name="図 4">
            <a:extLst>
              <a:ext uri="{FF2B5EF4-FFF2-40B4-BE49-F238E27FC236}">
                <a16:creationId xmlns:a16="http://schemas.microsoft.com/office/drawing/2014/main" id="{F30A4AF6-E993-4790-94DB-D78E1D36B8A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11582" y="1089498"/>
            <a:ext cx="11902078" cy="46529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8390510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pic>
        <p:nvPicPr>
          <p:cNvPr id="2" name="図 1">
            <a:extLst>
              <a:ext uri="{FF2B5EF4-FFF2-40B4-BE49-F238E27FC236}">
                <a16:creationId xmlns:a16="http://schemas.microsoft.com/office/drawing/2014/main" id="{35E664DA-2BF4-43C4-ACE9-C2CBA58CA1E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28650" y="1857375"/>
            <a:ext cx="10934700" cy="31432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2064678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E778B2AA-65B6-459D-9AD6-0B882A8F98F8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27524" y="666426"/>
            <a:ext cx="10807755" cy="5951350"/>
          </a:xfrm>
          <a:prstGeom prst="rect">
            <a:avLst/>
          </a:prstGeom>
        </p:spPr>
      </p:pic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正方形/長方形 7"/>
          <p:cNvSpPr/>
          <p:nvPr/>
        </p:nvSpPr>
        <p:spPr>
          <a:xfrm>
            <a:off x="285220" y="1287987"/>
            <a:ext cx="6096000" cy="338554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r>
              <a:rPr lang="ja-JP" altLang="en-US" sz="1600" dirty="0"/>
              <a:t>２ｂ．組み合わせ影響確認とデバイス評価内容の選定（後工程）</a:t>
            </a:r>
          </a:p>
        </p:txBody>
      </p:sp>
    </p:spTree>
    <p:extLst>
      <p:ext uri="{BB962C8B-B14F-4D97-AF65-F5344CB8AC3E}">
        <p14:creationId xmlns:p14="http://schemas.microsoft.com/office/powerpoint/2010/main" val="346068516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組み合わせ影響確認</a:t>
            </a:r>
            <a:r>
              <a:rPr lang="en-US" altLang="ja-JP" dirty="0"/>
              <a:t>)-</a:t>
            </a:r>
            <a:endParaRPr kumimoji="1" lang="ja-JP" altLang="en-US" b="1" dirty="0"/>
          </a:p>
        </p:txBody>
      </p:sp>
      <p:sp>
        <p:nvSpPr>
          <p:cNvPr id="8" name="正方形/長方形 7"/>
          <p:cNvSpPr/>
          <p:nvPr/>
        </p:nvSpPr>
        <p:spPr>
          <a:xfrm>
            <a:off x="443264" y="853236"/>
            <a:ext cx="6096000" cy="338554"/>
          </a:xfrm>
          <a:prstGeom prst="rect">
            <a:avLst/>
          </a:prstGeom>
          <a:solidFill>
            <a:schemeClr val="bg1"/>
          </a:solidFill>
        </p:spPr>
        <p:txBody>
          <a:bodyPr>
            <a:spAutoFit/>
          </a:bodyPr>
          <a:lstStyle/>
          <a:p>
            <a:r>
              <a:rPr lang="ja-JP" altLang="en-US" sz="1600" dirty="0"/>
              <a:t>２ｂ．組み合わせ影響確認とデバイス評価内容の選定（後工程）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CE17BA46-E57B-4D66-93B5-106E8ABFD77F}"/>
              </a:ext>
            </a:extLst>
          </p:cNvPr>
          <p:cNvSpPr/>
          <p:nvPr/>
        </p:nvSpPr>
        <p:spPr>
          <a:xfrm>
            <a:off x="169333" y="1191790"/>
            <a:ext cx="3973689" cy="88536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A0E2FA99-F402-469C-8FAA-9FA4BDC8873C}"/>
              </a:ext>
            </a:extLst>
          </p:cNvPr>
          <p:cNvSpPr txBox="1"/>
          <p:nvPr/>
        </p:nvSpPr>
        <p:spPr>
          <a:xfrm>
            <a:off x="1099994" y="1957037"/>
            <a:ext cx="850873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</a:pP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代表製品①：製品</a:t>
            </a:r>
            <a:r>
              <a:rPr lang="en-US" altLang="ja-JP" sz="1600" dirty="0">
                <a:solidFill>
                  <a:srgbClr val="000000"/>
                </a:solidFill>
                <a:latin typeface="+mn-ea"/>
              </a:rPr>
              <a:t>a_176pin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　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ダイサイズ 及び パッケージ外形サイズ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大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（</a:t>
            </a:r>
            <a:r>
              <a:rPr kumimoji="1" lang="en-US" altLang="ja-JP" sz="1600" dirty="0">
                <a:solidFill>
                  <a:srgbClr val="000000"/>
                </a:solidFill>
                <a:latin typeface="+mn-ea"/>
              </a:rPr>
              <a:t>1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ワット</a:t>
            </a:r>
            <a:r>
              <a:rPr lang="ja-JP" altLang="en-US" sz="1600" dirty="0">
                <a:solidFill>
                  <a:srgbClr val="000000"/>
                </a:solidFill>
                <a:latin typeface="+mn-ea"/>
              </a:rPr>
              <a:t>以下</a:t>
            </a:r>
            <a:r>
              <a:rPr kumimoji="1" lang="en-US" altLang="ja-JP" sz="1600" dirty="0">
                <a:solidFill>
                  <a:srgbClr val="000000"/>
                </a:solidFill>
                <a:latin typeface="+mn-ea"/>
              </a:rPr>
              <a:t>)</a:t>
            </a: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代表製品②：製品</a:t>
            </a:r>
            <a:r>
              <a:rPr lang="en-US" altLang="ja-JP" sz="1600" dirty="0">
                <a:solidFill>
                  <a:srgbClr val="000000"/>
                </a:solidFill>
                <a:latin typeface="+mn-ea"/>
              </a:rPr>
              <a:t>b_176pin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　最大消費電力大（</a:t>
            </a:r>
            <a:r>
              <a:rPr kumimoji="1" lang="en-US" altLang="ja-JP" sz="1600" dirty="0">
                <a:solidFill>
                  <a:srgbClr val="000000"/>
                </a:solidFill>
                <a:latin typeface="+mn-ea"/>
              </a:rPr>
              <a:t>1</a:t>
            </a:r>
            <a:r>
              <a:rPr kumimoji="1" lang="ja-JP" altLang="en-US" sz="1600" dirty="0">
                <a:solidFill>
                  <a:srgbClr val="000000"/>
                </a:solidFill>
                <a:latin typeface="+mn-ea"/>
              </a:rPr>
              <a:t>ワット超</a:t>
            </a:r>
            <a:r>
              <a:rPr kumimoji="1" lang="en-US" altLang="ja-JP" sz="1600" dirty="0">
                <a:solidFill>
                  <a:srgbClr val="000000"/>
                </a:solidFill>
                <a:latin typeface="+mn-ea"/>
              </a:rPr>
              <a:t>)</a:t>
            </a:r>
          </a:p>
        </p:txBody>
      </p:sp>
      <p:sp>
        <p:nvSpPr>
          <p:cNvPr id="26" name="タイトル 1">
            <a:extLst>
              <a:ext uri="{FF2B5EF4-FFF2-40B4-BE49-F238E27FC236}">
                <a16:creationId xmlns:a16="http://schemas.microsoft.com/office/drawing/2014/main" id="{AEA6CF24-270F-4B2D-B5E8-A3072DB244A0}"/>
              </a:ext>
            </a:extLst>
          </p:cNvPr>
          <p:cNvSpPr txBox="1">
            <a:spLocks/>
          </p:cNvSpPr>
          <p:nvPr/>
        </p:nvSpPr>
        <p:spPr>
          <a:xfrm>
            <a:off x="1099994" y="1424175"/>
            <a:ext cx="6273708" cy="451305"/>
          </a:xfrm>
          <a:prstGeom prst="rect">
            <a:avLst/>
          </a:prstGeom>
        </p:spPr>
        <p:txBody>
          <a:bodyPr vert="horz" wrap="square" lIns="0" tIns="0" rIns="0" bIns="0" rtlCol="0" anchor="b" anchorCtr="0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1600" b="0" dirty="0">
                <a:solidFill>
                  <a:schemeClr val="tx1"/>
                </a:solidFill>
                <a:latin typeface="+mn-ea"/>
              </a:rPr>
              <a:t>代表品評価の考え方</a:t>
            </a:r>
            <a:endParaRPr lang="en-US" altLang="ja-JP" sz="1600" b="0" dirty="0">
              <a:solidFill>
                <a:schemeClr val="tx1"/>
              </a:solidFill>
              <a:latin typeface="+mn-ea"/>
            </a:endParaRP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0B39F1A-0EBC-46B9-B316-8C96EEFD2295}"/>
              </a:ext>
            </a:extLst>
          </p:cNvPr>
          <p:cNvGrpSpPr/>
          <p:nvPr/>
        </p:nvGrpSpPr>
        <p:grpSpPr>
          <a:xfrm>
            <a:off x="2733408" y="2752166"/>
            <a:ext cx="5925912" cy="3809164"/>
            <a:chOff x="2733408" y="2752166"/>
            <a:chExt cx="5925912" cy="3809164"/>
          </a:xfrm>
        </p:grpSpPr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F396761F-58B0-4E5E-8372-92B997FFE6E3}"/>
                </a:ext>
              </a:extLst>
            </p:cNvPr>
            <p:cNvSpPr txBox="1"/>
            <p:nvPr/>
          </p:nvSpPr>
          <p:spPr>
            <a:xfrm>
              <a:off x="7013124" y="3735311"/>
              <a:ext cx="1646196" cy="523220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kumimoji="1"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&lt;</a:t>
              </a:r>
              <a:r>
                <a:rPr kumimoji="1" lang="ja-JP" altLang="en-US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代表製品②</a:t>
              </a:r>
              <a:r>
                <a:rPr kumimoji="1"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&gt;</a:t>
              </a:r>
            </a:p>
            <a:p>
              <a:r>
                <a:rPr kumimoji="1" lang="ja-JP" altLang="en-US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b_176pin</a:t>
              </a:r>
              <a:endParaRPr kumimoji="1" lang="ja-JP" altLang="en-US" sz="1400" b="1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10" name="テキスト ボックス 9">
              <a:extLst>
                <a:ext uri="{FF2B5EF4-FFF2-40B4-BE49-F238E27FC236}">
                  <a16:creationId xmlns:a16="http://schemas.microsoft.com/office/drawing/2014/main" id="{7711A38C-3E00-4532-840B-5048EE7136E3}"/>
                </a:ext>
              </a:extLst>
            </p:cNvPr>
            <p:cNvSpPr txBox="1"/>
            <p:nvPr/>
          </p:nvSpPr>
          <p:spPr>
            <a:xfrm>
              <a:off x="7013124" y="2859754"/>
              <a:ext cx="1646196" cy="523220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kumimoji="1"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&lt;</a:t>
              </a:r>
              <a:r>
                <a:rPr kumimoji="1" lang="ja-JP" altLang="en-US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代表製品①</a:t>
              </a:r>
              <a:r>
                <a:rPr kumimoji="1"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&gt;</a:t>
              </a:r>
            </a:p>
            <a:p>
              <a:r>
                <a:rPr kumimoji="1" lang="ja-JP" altLang="en-US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400" b="1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a_176pin</a:t>
              </a:r>
              <a:endParaRPr kumimoji="1" lang="ja-JP" altLang="en-US" sz="1400" b="1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11" name="テキスト ボックス 10">
              <a:extLst>
                <a:ext uri="{FF2B5EF4-FFF2-40B4-BE49-F238E27FC236}">
                  <a16:creationId xmlns:a16="http://schemas.microsoft.com/office/drawing/2014/main" id="{8CDA6F12-E727-4C18-8406-C1B54BCC19E2}"/>
                </a:ext>
              </a:extLst>
            </p:cNvPr>
            <p:cNvSpPr txBox="1"/>
            <p:nvPr/>
          </p:nvSpPr>
          <p:spPr>
            <a:xfrm rot="16200000">
              <a:off x="2182605" y="4392215"/>
              <a:ext cx="1440160" cy="338554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ja-JP" altLang="en-US" sz="16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ダイサイズ</a:t>
              </a:r>
            </a:p>
          </p:txBody>
        </p:sp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B298A03E-4371-4370-B227-38544E4DEA64}"/>
                </a:ext>
              </a:extLst>
            </p:cNvPr>
            <p:cNvSpPr txBox="1"/>
            <p:nvPr/>
          </p:nvSpPr>
          <p:spPr>
            <a:xfrm>
              <a:off x="4215012" y="6222776"/>
              <a:ext cx="2523407" cy="338554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ja-JP" altLang="en-US" sz="16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パッケージ外形サイズ</a:t>
              </a:r>
            </a:p>
          </p:txBody>
        </p:sp>
        <p:cxnSp>
          <p:nvCxnSpPr>
            <p:cNvPr id="13" name="直線コネクタ 12">
              <a:extLst>
                <a:ext uri="{FF2B5EF4-FFF2-40B4-BE49-F238E27FC236}">
                  <a16:creationId xmlns:a16="http://schemas.microsoft.com/office/drawing/2014/main" id="{40EA2EAF-AC12-4579-942C-0432983DB03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92641" y="3965995"/>
              <a:ext cx="791345" cy="321111"/>
            </a:xfrm>
            <a:prstGeom prst="line">
              <a:avLst/>
            </a:pr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直線矢印コネクタ 13">
              <a:extLst>
                <a:ext uri="{FF2B5EF4-FFF2-40B4-BE49-F238E27FC236}">
                  <a16:creationId xmlns:a16="http://schemas.microsoft.com/office/drawing/2014/main" id="{1C033C91-1F41-42B3-94FC-6DFCD471859A}"/>
                </a:ext>
              </a:extLst>
            </p:cNvPr>
            <p:cNvCxnSpPr/>
            <p:nvPr/>
          </p:nvCxnSpPr>
          <p:spPr>
            <a:xfrm flipV="1">
              <a:off x="3184208" y="2752166"/>
              <a:ext cx="0" cy="3380644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直線矢印コネクタ 14">
              <a:extLst>
                <a:ext uri="{FF2B5EF4-FFF2-40B4-BE49-F238E27FC236}">
                  <a16:creationId xmlns:a16="http://schemas.microsoft.com/office/drawing/2014/main" id="{1D6BD0B7-F047-4AB9-89E2-468DF6322DDB}"/>
                </a:ext>
              </a:extLst>
            </p:cNvPr>
            <p:cNvCxnSpPr/>
            <p:nvPr/>
          </p:nvCxnSpPr>
          <p:spPr>
            <a:xfrm>
              <a:off x="3184208" y="6127544"/>
              <a:ext cx="4888089" cy="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F41FD90D-0ECC-4E80-97E1-A721C8ACA7EA}"/>
                </a:ext>
              </a:extLst>
            </p:cNvPr>
            <p:cNvSpPr/>
            <p:nvPr/>
          </p:nvSpPr>
          <p:spPr>
            <a:xfrm>
              <a:off x="4240253" y="5008958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楕円 16">
              <a:extLst>
                <a:ext uri="{FF2B5EF4-FFF2-40B4-BE49-F238E27FC236}">
                  <a16:creationId xmlns:a16="http://schemas.microsoft.com/office/drawing/2014/main" id="{A17F23ED-0493-46B6-8579-CAC2BEBC8B78}"/>
                </a:ext>
              </a:extLst>
            </p:cNvPr>
            <p:cNvSpPr/>
            <p:nvPr/>
          </p:nvSpPr>
          <p:spPr>
            <a:xfrm>
              <a:off x="4240253" y="4218302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楕円 17">
              <a:extLst>
                <a:ext uri="{FF2B5EF4-FFF2-40B4-BE49-F238E27FC236}">
                  <a16:creationId xmlns:a16="http://schemas.microsoft.com/office/drawing/2014/main" id="{47F56F89-1656-49D6-8380-3E96FE6E25C0}"/>
                </a:ext>
              </a:extLst>
            </p:cNvPr>
            <p:cNvSpPr/>
            <p:nvPr/>
          </p:nvSpPr>
          <p:spPr>
            <a:xfrm>
              <a:off x="5149660" y="5008958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楕円 18">
              <a:extLst>
                <a:ext uri="{FF2B5EF4-FFF2-40B4-BE49-F238E27FC236}">
                  <a16:creationId xmlns:a16="http://schemas.microsoft.com/office/drawing/2014/main" id="{E0613CBE-3F1C-49F3-AD9D-6C940A8851F3}"/>
                </a:ext>
              </a:extLst>
            </p:cNvPr>
            <p:cNvSpPr/>
            <p:nvPr/>
          </p:nvSpPr>
          <p:spPr>
            <a:xfrm>
              <a:off x="5149660" y="4218302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楕円 19">
              <a:extLst>
                <a:ext uri="{FF2B5EF4-FFF2-40B4-BE49-F238E27FC236}">
                  <a16:creationId xmlns:a16="http://schemas.microsoft.com/office/drawing/2014/main" id="{6B038F83-D44E-48F4-BDF1-E600EEB941A6}"/>
                </a:ext>
              </a:extLst>
            </p:cNvPr>
            <p:cNvSpPr/>
            <p:nvPr/>
          </p:nvSpPr>
          <p:spPr>
            <a:xfrm>
              <a:off x="6056911" y="4218302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楕円 20">
              <a:extLst>
                <a:ext uri="{FF2B5EF4-FFF2-40B4-BE49-F238E27FC236}">
                  <a16:creationId xmlns:a16="http://schemas.microsoft.com/office/drawing/2014/main" id="{0974A50A-526C-4A57-9E7B-120CE0D8B521}"/>
                </a:ext>
              </a:extLst>
            </p:cNvPr>
            <p:cNvSpPr/>
            <p:nvPr/>
          </p:nvSpPr>
          <p:spPr>
            <a:xfrm>
              <a:off x="5149660" y="3421344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01461524-2584-4F49-9754-8F2B6C79CD1E}"/>
                </a:ext>
              </a:extLst>
            </p:cNvPr>
            <p:cNvSpPr/>
            <p:nvPr/>
          </p:nvSpPr>
          <p:spPr>
            <a:xfrm>
              <a:off x="6056911" y="3421344"/>
              <a:ext cx="135461" cy="135461"/>
            </a:xfrm>
            <a:prstGeom prst="ellipse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23" name="直線コネクタ 22">
              <a:extLst>
                <a:ext uri="{FF2B5EF4-FFF2-40B4-BE49-F238E27FC236}">
                  <a16:creationId xmlns:a16="http://schemas.microsoft.com/office/drawing/2014/main" id="{F0619845-4A21-4AC4-B61A-8F5E48FC6C2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192641" y="3121364"/>
              <a:ext cx="791345" cy="321111"/>
            </a:xfrm>
            <a:prstGeom prst="line">
              <a:avLst/>
            </a:prstGeom>
            <a:ln w="19050">
              <a:solidFill>
                <a:srgbClr val="000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7" name="テキスト ボックス 26">
              <a:extLst>
                <a:ext uri="{FF2B5EF4-FFF2-40B4-BE49-F238E27FC236}">
                  <a16:creationId xmlns:a16="http://schemas.microsoft.com/office/drawing/2014/main" id="{6E859832-486F-4AC3-BC06-126A784AB77D}"/>
                </a:ext>
              </a:extLst>
            </p:cNvPr>
            <p:cNvSpPr txBox="1"/>
            <p:nvPr/>
          </p:nvSpPr>
          <p:spPr>
            <a:xfrm>
              <a:off x="4015857" y="5804119"/>
              <a:ext cx="691609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100pin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0" name="テキスト ボックス 29">
              <a:extLst>
                <a:ext uri="{FF2B5EF4-FFF2-40B4-BE49-F238E27FC236}">
                  <a16:creationId xmlns:a16="http://schemas.microsoft.com/office/drawing/2014/main" id="{AE0B2968-1721-406A-9FD5-A1EB53240A68}"/>
                </a:ext>
              </a:extLst>
            </p:cNvPr>
            <p:cNvSpPr txBox="1"/>
            <p:nvPr/>
          </p:nvSpPr>
          <p:spPr>
            <a:xfrm>
              <a:off x="4871585" y="5804119"/>
              <a:ext cx="691609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144pin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1" name="テキスト ボックス 30">
              <a:extLst>
                <a:ext uri="{FF2B5EF4-FFF2-40B4-BE49-F238E27FC236}">
                  <a16:creationId xmlns:a16="http://schemas.microsoft.com/office/drawing/2014/main" id="{07498B25-26CD-4EF4-9B14-0E0731D05CF8}"/>
                </a:ext>
              </a:extLst>
            </p:cNvPr>
            <p:cNvSpPr txBox="1"/>
            <p:nvPr/>
          </p:nvSpPr>
          <p:spPr>
            <a:xfrm>
              <a:off x="5778836" y="5804119"/>
              <a:ext cx="691609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pPr algn="ctr"/>
              <a:r>
                <a:rPr kumimoji="1"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176pin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2" name="テキスト ボックス 31">
              <a:extLst>
                <a:ext uri="{FF2B5EF4-FFF2-40B4-BE49-F238E27FC236}">
                  <a16:creationId xmlns:a16="http://schemas.microsoft.com/office/drawing/2014/main" id="{2E751FE2-8289-4A77-B636-C6EB22960926}"/>
                </a:ext>
              </a:extLst>
            </p:cNvPr>
            <p:cNvSpPr txBox="1"/>
            <p:nvPr/>
          </p:nvSpPr>
          <p:spPr>
            <a:xfrm>
              <a:off x="3228719" y="3331318"/>
              <a:ext cx="598212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lang="ja-JP" altLang="en-US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a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3" name="テキスト ボックス 32">
              <a:extLst>
                <a:ext uri="{FF2B5EF4-FFF2-40B4-BE49-F238E27FC236}">
                  <a16:creationId xmlns:a16="http://schemas.microsoft.com/office/drawing/2014/main" id="{EF62A12C-678B-49A5-A3D2-8907BCCC54F4}"/>
                </a:ext>
              </a:extLst>
            </p:cNvPr>
            <p:cNvSpPr txBox="1"/>
            <p:nvPr/>
          </p:nvSpPr>
          <p:spPr>
            <a:xfrm>
              <a:off x="3228719" y="4107542"/>
              <a:ext cx="598212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lang="ja-JP" altLang="en-US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b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  <p:sp>
          <p:nvSpPr>
            <p:cNvPr id="34" name="テキスト ボックス 33">
              <a:extLst>
                <a:ext uri="{FF2B5EF4-FFF2-40B4-BE49-F238E27FC236}">
                  <a16:creationId xmlns:a16="http://schemas.microsoft.com/office/drawing/2014/main" id="{F867CFBD-2672-4B2B-8EEB-C3908787D71F}"/>
                </a:ext>
              </a:extLst>
            </p:cNvPr>
            <p:cNvSpPr txBox="1"/>
            <p:nvPr/>
          </p:nvSpPr>
          <p:spPr>
            <a:xfrm>
              <a:off x="3228719" y="4953577"/>
              <a:ext cx="598212" cy="246221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 anchor="ctr">
              <a:spAutoFit/>
            </a:bodyPr>
            <a:lstStyle/>
            <a:p>
              <a:r>
                <a:rPr lang="ja-JP" altLang="en-US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製品</a:t>
              </a:r>
              <a:r>
                <a:rPr lang="en-US" altLang="ja-JP" sz="1000" dirty="0">
                  <a:solidFill>
                    <a:srgbClr val="000000"/>
                  </a:solidFill>
                  <a:latin typeface="Meiryo UI" panose="020B0604030504040204" pitchFamily="50" charset="-128"/>
                  <a:ea typeface="Meiryo UI" panose="020B0604030504040204" pitchFamily="50" charset="-128"/>
                </a:rPr>
                <a:t>c</a:t>
              </a:r>
              <a:endParaRPr kumimoji="1" lang="ja-JP" altLang="en-US" sz="10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090258427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03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変更準備・計画</a:t>
            </a:r>
          </a:p>
        </p:txBody>
      </p:sp>
    </p:spTree>
    <p:extLst>
      <p:ext uri="{BB962C8B-B14F-4D97-AF65-F5344CB8AC3E}">
        <p14:creationId xmlns:p14="http://schemas.microsoft.com/office/powerpoint/2010/main" val="300812766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全体計画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graphicFrame>
        <p:nvGraphicFramePr>
          <p:cNvPr id="4" name="表 3">
            <a:extLst>
              <a:ext uri="{FF2B5EF4-FFF2-40B4-BE49-F238E27FC236}">
                <a16:creationId xmlns:a16="http://schemas.microsoft.com/office/drawing/2014/main" id="{7E325766-F0B0-4FD1-BE9E-362854D5EA6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17223944"/>
              </p:ext>
            </p:extLst>
          </p:nvPr>
        </p:nvGraphicFramePr>
        <p:xfrm>
          <a:off x="1164000" y="1485000"/>
          <a:ext cx="9864000" cy="4131225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564000">
                  <a:extLst>
                    <a:ext uri="{9D8B030D-6E8A-4147-A177-3AD203B41FA5}">
                      <a16:colId xmlns:a16="http://schemas.microsoft.com/office/drawing/2014/main" val="932295927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917869319"/>
                    </a:ext>
                  </a:extLst>
                </a:gridCol>
                <a:gridCol w="3150000">
                  <a:extLst>
                    <a:ext uri="{9D8B030D-6E8A-4147-A177-3AD203B41FA5}">
                      <a16:colId xmlns:a16="http://schemas.microsoft.com/office/drawing/2014/main" val="2705079839"/>
                    </a:ext>
                  </a:extLst>
                </a:gridCol>
              </a:tblGrid>
              <a:tr h="680660"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2000" dirty="0"/>
                        <a:t> </a:t>
                      </a:r>
                      <a:endParaRPr kumimoji="1" lang="ja-JP" altLang="en-US" sz="2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プレアナウンス時 計画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dirty="0"/>
                        <a:t>変更承認時期 計画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787054905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変更承認依頼 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856987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製品評価終了　特性評価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88837414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285750" indent="-28575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信頼性評価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73234654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変更品サンプル提出時期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月以降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98027826"/>
                  </a:ext>
                </a:extLst>
              </a:tr>
              <a:tr h="690113">
                <a:tc>
                  <a:txBody>
                    <a:bodyPr/>
                    <a:lstStyle/>
                    <a:p>
                      <a:pPr marL="342900" indent="-342900">
                        <a:buFont typeface="Wingdings" panose="05000000000000000000" pitchFamily="2" charset="2"/>
                        <a:buChar char="ü"/>
                      </a:pPr>
                      <a:r>
                        <a:rPr kumimoji="1" lang="ja-JP" altLang="en-US" sz="1800" dirty="0"/>
                        <a:t>変更切替え希望時期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800" dirty="0"/>
                        <a:t>　　　</a:t>
                      </a:r>
                      <a:r>
                        <a:rPr kumimoji="1" lang="en-US" altLang="ja-JP" sz="1800" dirty="0" err="1"/>
                        <a:t>yyyy</a:t>
                      </a:r>
                      <a:r>
                        <a:rPr kumimoji="1" lang="ja-JP" altLang="en-US" sz="1800" dirty="0"/>
                        <a:t>年 </a:t>
                      </a:r>
                      <a:r>
                        <a:rPr kumimoji="1" lang="en-US" altLang="ja-JP" sz="1800" dirty="0"/>
                        <a:t>mm</a:t>
                      </a:r>
                      <a:r>
                        <a:rPr kumimoji="1" lang="ja-JP" altLang="en-US" sz="1800" dirty="0"/>
                        <a:t>月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86724545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7772541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03</a:t>
            </a:r>
            <a:r>
              <a:rPr lang="ja-JP" altLang="en-US" dirty="0"/>
              <a:t>　変更準備・計画　</a:t>
            </a:r>
            <a:r>
              <a:rPr lang="en-US" altLang="ja-JP" dirty="0"/>
              <a:t>–</a:t>
            </a:r>
            <a:r>
              <a:rPr lang="ja-JP" altLang="en-US" dirty="0"/>
              <a:t>変更確認項目</a:t>
            </a:r>
            <a:r>
              <a:rPr lang="en-US" altLang="ja-JP" dirty="0"/>
              <a:t>-</a:t>
            </a:r>
            <a:endParaRPr kumimoji="1" lang="ja-JP" altLang="en-US" dirty="0"/>
          </a:p>
        </p:txBody>
      </p:sp>
      <p:graphicFrame>
        <p:nvGraphicFramePr>
          <p:cNvPr id="5" name="表 4">
            <a:extLst>
              <a:ext uri="{FF2B5EF4-FFF2-40B4-BE49-F238E27FC236}">
                <a16:creationId xmlns:a16="http://schemas.microsoft.com/office/drawing/2014/main" id="{D72E6368-B5D3-4C35-9177-D0E13E4452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0675820"/>
              </p:ext>
            </p:extLst>
          </p:nvPr>
        </p:nvGraphicFramePr>
        <p:xfrm>
          <a:off x="984000" y="1268999"/>
          <a:ext cx="10152000" cy="4232159"/>
        </p:xfrm>
        <a:graphic>
          <a:graphicData uri="http://schemas.openxmlformats.org/drawingml/2006/table">
            <a:tbl>
              <a:tblPr/>
              <a:tblGrid>
                <a:gridCol w="2952000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7200000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49647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作業標準類、チェックリスト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パッケージ認定・製品認定前に標準類・点検類の整備完了。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作業訓練、資格認定、品質教育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委託先でオペレータ教育・資格認定を従来から実施済み。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設備保全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新規設備の導入なく、委託先の既存保全体制にて運用する。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455703068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不良解析体制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委託先での不具合解析体制を量産前に確立済み。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953207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検査機器・治工具・ポカヨケ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既存検査機器、治工具を使用し、委託先標準管理にて生産を行う。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57688281"/>
                  </a:ext>
                </a:extLst>
              </a:tr>
              <a:tr h="622614">
                <a:tc>
                  <a:txBody>
                    <a:bodyPr/>
                    <a:lstStyle/>
                    <a:p>
                      <a:pPr algn="l" rtl="0" fontAlgn="ctr"/>
                      <a:r>
                        <a:rPr lang="zh-TW" alt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初期流動結果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代表製品にて初期流動を実施し正常な生産を確認済み。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14851226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94043285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04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工程チェック</a:t>
            </a:r>
          </a:p>
        </p:txBody>
      </p:sp>
    </p:spTree>
    <p:extLst>
      <p:ext uri="{BB962C8B-B14F-4D97-AF65-F5344CB8AC3E}">
        <p14:creationId xmlns:p14="http://schemas.microsoft.com/office/powerpoint/2010/main" val="411274080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04</a:t>
            </a:r>
            <a:r>
              <a:rPr lang="ja-JP" altLang="en-US" dirty="0"/>
              <a:t>　工程チェック</a:t>
            </a:r>
            <a:endParaRPr kumimoji="1" lang="ja-JP" altLang="en-US" dirty="0"/>
          </a:p>
        </p:txBody>
      </p:sp>
      <p:graphicFrame>
        <p:nvGraphicFramePr>
          <p:cNvPr id="3" name="表 2">
            <a:extLst>
              <a:ext uri="{FF2B5EF4-FFF2-40B4-BE49-F238E27FC236}">
                <a16:creationId xmlns:a16="http://schemas.microsoft.com/office/drawing/2014/main" id="{2B0AF7D9-CE21-448B-BCAA-659DCE6E880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3506689"/>
              </p:ext>
            </p:extLst>
          </p:nvPr>
        </p:nvGraphicFramePr>
        <p:xfrm>
          <a:off x="984000" y="1268999"/>
          <a:ext cx="10152000" cy="3675522"/>
        </p:xfrm>
        <a:graphic>
          <a:graphicData uri="http://schemas.openxmlformats.org/drawingml/2006/table">
            <a:tbl>
              <a:tblPr/>
              <a:tblGrid>
                <a:gridCol w="3483828">
                  <a:extLst>
                    <a:ext uri="{9D8B030D-6E8A-4147-A177-3AD203B41FA5}">
                      <a16:colId xmlns:a16="http://schemas.microsoft.com/office/drawing/2014/main" val="2698394490"/>
                    </a:ext>
                  </a:extLst>
                </a:gridCol>
                <a:gridCol w="6668172">
                  <a:extLst>
                    <a:ext uri="{9D8B030D-6E8A-4147-A177-3AD203B41FA5}">
                      <a16:colId xmlns:a16="http://schemas.microsoft.com/office/drawing/2014/main" val="1162305570"/>
                    </a:ext>
                  </a:extLst>
                </a:gridCol>
              </a:tblGrid>
              <a:tr h="1057512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項目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確認結果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84161926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過去トラ確認結果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変更前工程での改善施策の反映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工程チェックリスト（過去トラ）　該当工程　○○件　確認済み。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また、改善施策の共有として、評価・技術ミーティングを行い、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marL="0" marR="0" lvl="0" indent="0" algn="l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委託先のリスク検証の深掘りを実施済み。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07811257"/>
                  </a:ext>
                </a:extLst>
              </a:tr>
              <a:tr h="1309005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品質管理体制確認結果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[</a:t>
                      </a:r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新規採用時</a:t>
                      </a:r>
                      <a:r>
                        <a:rPr lang="en-US" altLang="ja-JP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]</a:t>
                      </a:r>
                      <a:endParaRPr lang="zh-TW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車載として新規の採用でないため省略。</a:t>
                      </a:r>
                    </a:p>
                  </a:txBody>
                  <a:tcPr marL="9321" marR="9321" marT="932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347070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16123309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変更品評価結果</a:t>
            </a:r>
          </a:p>
        </p:txBody>
      </p:sp>
    </p:spTree>
    <p:extLst>
      <p:ext uri="{BB962C8B-B14F-4D97-AF65-F5344CB8AC3E}">
        <p14:creationId xmlns:p14="http://schemas.microsoft.com/office/powerpoint/2010/main" val="173934722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Contents</a:t>
            </a:r>
            <a:endParaRPr kumimoji="1" lang="ja-JP" altLang="en-US" b="1" dirty="0"/>
          </a:p>
        </p:txBody>
      </p:sp>
      <p:sp>
        <p:nvSpPr>
          <p:cNvPr id="19" name="テキスト プレースホルダー 18"/>
          <p:cNvSpPr>
            <a:spLocks noGrp="1"/>
          </p:cNvSpPr>
          <p:nvPr>
            <p:ph type="body" sz="quarter" idx="12"/>
          </p:nvPr>
        </p:nvSpPr>
        <p:spPr>
          <a:xfrm>
            <a:off x="1320800" y="1332575"/>
            <a:ext cx="8367110" cy="627851"/>
          </a:xfrm>
        </p:spPr>
        <p:txBody>
          <a:bodyPr/>
          <a:lstStyle/>
          <a:p>
            <a:r>
              <a:rPr lang="ja-JP" altLang="en-US" dirty="0"/>
              <a:t>変更内容</a:t>
            </a:r>
            <a:endParaRPr kumimoji="1" lang="ja-JP" altLang="en-US" dirty="0"/>
          </a:p>
        </p:txBody>
      </p:sp>
      <p:sp>
        <p:nvSpPr>
          <p:cNvPr id="18" name="テキスト プレースホルダー 17"/>
          <p:cNvSpPr>
            <a:spLocks noGrp="1"/>
          </p:cNvSpPr>
          <p:nvPr>
            <p:ph type="body" sz="quarter" idx="16"/>
          </p:nvPr>
        </p:nvSpPr>
        <p:spPr>
          <a:xfrm>
            <a:off x="1320800" y="2332608"/>
            <a:ext cx="8367110" cy="664797"/>
          </a:xfrm>
        </p:spPr>
        <p:txBody>
          <a:bodyPr/>
          <a:lstStyle/>
          <a:p>
            <a:r>
              <a:rPr lang="ja-JP" altLang="en-US" dirty="0"/>
              <a:t>変更点と検証事項の明確化</a:t>
            </a:r>
            <a:endParaRPr kumimoji="1" lang="ja-JP" altLang="en-US" dirty="0"/>
          </a:p>
        </p:txBody>
      </p:sp>
      <p:sp>
        <p:nvSpPr>
          <p:cNvPr id="14" name="テキスト プレースホルダー 13"/>
          <p:cNvSpPr>
            <a:spLocks noGrp="1"/>
          </p:cNvSpPr>
          <p:nvPr>
            <p:ph type="body" sz="quarter" idx="18"/>
          </p:nvPr>
        </p:nvSpPr>
        <p:spPr>
          <a:xfrm>
            <a:off x="1320800" y="3351483"/>
            <a:ext cx="8367110" cy="664797"/>
          </a:xfrm>
        </p:spPr>
        <p:txBody>
          <a:bodyPr/>
          <a:lstStyle/>
          <a:p>
            <a:r>
              <a:rPr lang="ja-JP" altLang="en-US" dirty="0"/>
              <a:t>変更準備・計画</a:t>
            </a:r>
            <a:endParaRPr kumimoji="1" lang="ja-JP" altLang="en-US" dirty="0"/>
          </a:p>
        </p:txBody>
      </p:sp>
      <p:sp>
        <p:nvSpPr>
          <p:cNvPr id="15" name="テキスト プレースホルダー 14"/>
          <p:cNvSpPr>
            <a:spLocks noGrp="1"/>
          </p:cNvSpPr>
          <p:nvPr>
            <p:ph type="body" sz="quarter" idx="20"/>
          </p:nvPr>
        </p:nvSpPr>
        <p:spPr>
          <a:xfrm>
            <a:off x="1320800" y="4369620"/>
            <a:ext cx="8367110" cy="664797"/>
          </a:xfrm>
        </p:spPr>
        <p:txBody>
          <a:bodyPr/>
          <a:lstStyle/>
          <a:p>
            <a:r>
              <a:rPr lang="ja-JP" altLang="en-US" dirty="0"/>
              <a:t>工程チェック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sz="quarter" idx="11"/>
          </p:nvPr>
        </p:nvSpPr>
        <p:spPr>
          <a:xfrm>
            <a:off x="468313" y="1277168"/>
            <a:ext cx="709613" cy="738664"/>
          </a:xfrm>
        </p:spPr>
        <p:txBody>
          <a:bodyPr/>
          <a:lstStyle/>
          <a:p>
            <a:r>
              <a:rPr kumimoji="1" lang="en-US" altLang="ja-JP" dirty="0"/>
              <a:t>01</a:t>
            </a:r>
            <a:endParaRPr kumimoji="1" lang="ja-JP" altLang="en-US" dirty="0"/>
          </a:p>
        </p:txBody>
      </p:sp>
      <p:sp>
        <p:nvSpPr>
          <p:cNvPr id="13" name="テキスト プレースホルダー 12"/>
          <p:cNvSpPr>
            <a:spLocks noGrp="1"/>
          </p:cNvSpPr>
          <p:nvPr>
            <p:ph type="body" sz="quarter" idx="13"/>
          </p:nvPr>
        </p:nvSpPr>
        <p:spPr>
          <a:xfrm>
            <a:off x="468313" y="2295674"/>
            <a:ext cx="709613" cy="738664"/>
          </a:xfrm>
        </p:spPr>
        <p:txBody>
          <a:bodyPr/>
          <a:lstStyle/>
          <a:p>
            <a:r>
              <a:rPr kumimoji="1" lang="en-US" altLang="ja-JP" dirty="0"/>
              <a:t>02</a:t>
            </a:r>
            <a:endParaRPr kumimoji="1" lang="ja-JP" altLang="en-US" dirty="0"/>
          </a:p>
        </p:txBody>
      </p:sp>
      <p:sp>
        <p:nvSpPr>
          <p:cNvPr id="12" name="テキスト プレースホルダー 11"/>
          <p:cNvSpPr>
            <a:spLocks noGrp="1"/>
          </p:cNvSpPr>
          <p:nvPr>
            <p:ph type="body" sz="quarter" idx="17"/>
          </p:nvPr>
        </p:nvSpPr>
        <p:spPr>
          <a:xfrm>
            <a:off x="468313" y="3314180"/>
            <a:ext cx="709613" cy="738664"/>
          </a:xfrm>
        </p:spPr>
        <p:txBody>
          <a:bodyPr/>
          <a:lstStyle/>
          <a:p>
            <a:r>
              <a:rPr kumimoji="1" lang="en-US" altLang="ja-JP" dirty="0"/>
              <a:t>03</a:t>
            </a:r>
            <a:endParaRPr kumimoji="1" lang="ja-JP" altLang="en-US" dirty="0"/>
          </a:p>
        </p:txBody>
      </p:sp>
      <p:sp>
        <p:nvSpPr>
          <p:cNvPr id="2" name="テキスト プレースホルダー 1"/>
          <p:cNvSpPr>
            <a:spLocks noGrp="1"/>
          </p:cNvSpPr>
          <p:nvPr>
            <p:ph type="body" sz="quarter" idx="19"/>
          </p:nvPr>
        </p:nvSpPr>
        <p:spPr>
          <a:xfrm>
            <a:off x="468313" y="4332686"/>
            <a:ext cx="709613" cy="738664"/>
          </a:xfrm>
          <a:prstGeom prst="rect">
            <a:avLst/>
          </a:prstGeom>
        </p:spPr>
        <p:txBody>
          <a:bodyPr/>
          <a:lstStyle/>
          <a:p>
            <a:r>
              <a:rPr lang="en-US" altLang="ja-JP" dirty="0"/>
              <a:t>04</a:t>
            </a:r>
          </a:p>
        </p:txBody>
      </p:sp>
      <p:sp>
        <p:nvSpPr>
          <p:cNvPr id="11" name="テキスト プレースホルダー 14">
            <a:extLst>
              <a:ext uri="{FF2B5EF4-FFF2-40B4-BE49-F238E27FC236}">
                <a16:creationId xmlns:a16="http://schemas.microsoft.com/office/drawing/2014/main" id="{AB1DF8A1-E899-4633-9F77-8A9EA4C46DC7}"/>
              </a:ext>
            </a:extLst>
          </p:cNvPr>
          <p:cNvSpPr txBox="1">
            <a:spLocks/>
          </p:cNvSpPr>
          <p:nvPr/>
        </p:nvSpPr>
        <p:spPr bwMode="gray">
          <a:xfrm>
            <a:off x="1320800" y="5388125"/>
            <a:ext cx="8367110" cy="664797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tabLst>
                <a:tab pos="1610933" algn="l"/>
              </a:tabLst>
              <a:defRPr kumimoji="1" lang="ja-JP" altLang="en-US" sz="3200" kern="1200" dirty="0" smtClean="0">
                <a:solidFill>
                  <a:schemeClr val="tx1"/>
                </a:solidFill>
                <a:latin typeface="+mn-ea"/>
                <a:ea typeface="+mn-ea"/>
                <a:cs typeface="Meiryo UI" panose="020B0604030504040204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zh-TW" altLang="en-US" dirty="0"/>
              <a:t>変更</a:t>
            </a:r>
            <a:r>
              <a:rPr lang="ja-JP" altLang="en-US" dirty="0"/>
              <a:t>品評価結果</a:t>
            </a:r>
            <a:endParaRPr lang="zh-TW" altLang="en-US" dirty="0"/>
          </a:p>
        </p:txBody>
      </p:sp>
      <p:sp>
        <p:nvSpPr>
          <p:cNvPr id="16" name="テキスト プレースホルダー 1">
            <a:extLst>
              <a:ext uri="{FF2B5EF4-FFF2-40B4-BE49-F238E27FC236}">
                <a16:creationId xmlns:a16="http://schemas.microsoft.com/office/drawing/2014/main" id="{9DC991B2-FF37-4C66-AE36-B67F248A1795}"/>
              </a:ext>
            </a:extLst>
          </p:cNvPr>
          <p:cNvSpPr txBox="1">
            <a:spLocks/>
          </p:cNvSpPr>
          <p:nvPr/>
        </p:nvSpPr>
        <p:spPr bwMode="gray">
          <a:xfrm>
            <a:off x="468313" y="5351191"/>
            <a:ext cx="709613" cy="738664"/>
          </a:xfrm>
          <a:prstGeom prst="rect">
            <a:avLst/>
          </a:prstGeom>
        </p:spPr>
        <p:txBody>
          <a:bodyPr vert="horz" wrap="none" lIns="0" tIns="0" rIns="0" bIns="0" rtlCol="0" anchor="ctr" anchorCtr="0">
            <a:noAutofit/>
          </a:bodyPr>
          <a:lstStyle>
            <a:lvl1pPr marL="10658" indent="0" algn="l" defTabSz="914228" rtl="0" eaLnBrk="1" latinLnBrk="0" hangingPunct="1">
              <a:lnSpc>
                <a:spcPct val="100000"/>
              </a:lnSpc>
              <a:spcBef>
                <a:spcPts val="0"/>
              </a:spcBef>
              <a:spcAft>
                <a:spcPts val="800"/>
              </a:spcAft>
              <a:buFont typeface="Arial" panose="020B0604020202020204" pitchFamily="34" charset="0"/>
              <a:buNone/>
              <a:defRPr kumimoji="1" lang="ja-JP" altLang="en-US" sz="4000" kern="1200" dirty="0" smtClean="0">
                <a:solidFill>
                  <a:schemeClr val="accent1"/>
                </a:solidFill>
                <a:latin typeface="+mn-ea"/>
                <a:ea typeface="+mn-ea"/>
                <a:cs typeface="東芝 Pゴシック Light" panose="020B0300000000000000" pitchFamily="50" charset="-128"/>
              </a:defRPr>
            </a:lvl1pPr>
            <a:lvl2pPr marL="1778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355600" indent="-17780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Clr>
                <a:schemeClr val="tx2"/>
              </a:buClr>
              <a:buFont typeface="Wingdings" panose="05000000000000000000" pitchFamily="2" charset="2"/>
              <a:buChar char="§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539750" indent="-184150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719138" indent="-179388" algn="l" defTabSz="914400" rtl="0" eaLnBrk="1" latinLnBrk="0" hangingPunct="1">
              <a:lnSpc>
                <a:spcPct val="120000"/>
              </a:lnSpc>
              <a:spcBef>
                <a:spcPts val="0"/>
              </a:spcBef>
              <a:spcAft>
                <a:spcPts val="800"/>
              </a:spcAft>
              <a:buFont typeface="Symbol" panose="05050102010706020507" pitchFamily="18" charset="2"/>
              <a:buChar char="-"/>
              <a:defRPr kumimoji="1"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altLang="ja-JP" dirty="0"/>
              <a:t>05</a:t>
            </a:r>
          </a:p>
        </p:txBody>
      </p:sp>
    </p:spTree>
    <p:extLst>
      <p:ext uri="{BB962C8B-B14F-4D97-AF65-F5344CB8AC3E}">
        <p14:creationId xmlns:p14="http://schemas.microsoft.com/office/powerpoint/2010/main" val="29541319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変更品評価結果</a:t>
            </a:r>
            <a:endParaRPr kumimoji="1" lang="ja-JP" altLang="en-US" b="1" dirty="0"/>
          </a:p>
        </p:txBody>
      </p:sp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49167124"/>
              </p:ext>
            </p:extLst>
          </p:nvPr>
        </p:nvGraphicFramePr>
        <p:xfrm>
          <a:off x="292325" y="1854140"/>
          <a:ext cx="11607349" cy="244941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31555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591310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53869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489882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確認項目　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確認結果　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b="0" dirty="0">
                          <a:solidFill>
                            <a:schemeClr val="bg1"/>
                          </a:solidFill>
                        </a:rPr>
                        <a:t>添付資料</a:t>
                      </a:r>
                      <a:endParaRPr kumimoji="1" lang="ja-JP" altLang="en-US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基礎特性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寸法・機械強度・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IPS)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&gt; 1.67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　あり 問題無し</a:t>
                      </a:r>
                      <a:endParaRPr kumimoji="1" lang="en-US" altLang="ja-JP" sz="1600" b="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検査装置・測定システム環境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測定システム解析調査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(MSA)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の結果問題なし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15541033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電気的特性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(DC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AC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・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EMC)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全ての項目で 工程能力 </a:t>
                      </a:r>
                      <a:r>
                        <a:rPr kumimoji="1" lang="en-US" altLang="ja-JP" sz="1600" b="0" dirty="0" err="1">
                          <a:solidFill>
                            <a:schemeClr val="tx1"/>
                          </a:solidFill>
                        </a:rPr>
                        <a:t>Ppk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 &gt; 1.67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、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</a:rPr>
                        <a:t>EMC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の差分小で問題なし　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89882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信頼性評価・兆候精査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</a:rPr>
                        <a:t>信頼性評価・兆候精査 問題なし　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r>
                        <a:rPr kumimoji="1" lang="ja-JP" altLang="en-US" b="0" dirty="0">
                          <a:solidFill>
                            <a:schemeClr val="tx1"/>
                          </a:solidFill>
                        </a:rPr>
                        <a:t>～</a:t>
                      </a:r>
                      <a:r>
                        <a:rPr kumimoji="1" lang="en-US" altLang="ja-JP" b="0" dirty="0" err="1">
                          <a:solidFill>
                            <a:schemeClr val="tx1"/>
                          </a:solidFill>
                        </a:rPr>
                        <a:t>p.xx</a:t>
                      </a:r>
                      <a:endParaRPr kumimoji="1" lang="ja-JP" altLang="en-US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5745407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ADD6C3D1-AC4C-43FF-A245-1AE9C956F4C3}"/>
              </a:ext>
            </a:extLst>
          </p:cNvPr>
          <p:cNvSpPr txBox="1"/>
          <p:nvPr/>
        </p:nvSpPr>
        <p:spPr>
          <a:xfrm>
            <a:off x="696001" y="676593"/>
            <a:ext cx="179728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基礎特性</a:t>
            </a:r>
            <a:r>
              <a:rPr kumimoji="1" lang="en-US" altLang="ja-JP" b="1" dirty="0">
                <a:latin typeface="+mj-ea"/>
                <a:ea typeface="+mj-ea"/>
              </a:rPr>
              <a:t>(</a:t>
            </a:r>
            <a:r>
              <a:rPr kumimoji="1" lang="ja-JP" altLang="en-US" b="1" dirty="0">
                <a:latin typeface="+mj-ea"/>
                <a:ea typeface="+mj-ea"/>
              </a:rPr>
              <a:t>寸法</a:t>
            </a:r>
            <a:r>
              <a:rPr kumimoji="1" lang="en-US" altLang="ja-JP" b="1" dirty="0">
                <a:latin typeface="+mj-ea"/>
                <a:ea typeface="+mj-ea"/>
              </a:rPr>
              <a:t>)</a:t>
            </a:r>
            <a:endParaRPr kumimoji="1" lang="en-US" altLang="ja-JP" b="1" dirty="0">
              <a:latin typeface="+mj-ea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3B6C1EE-2514-49D3-8436-11CFD1FBE539}"/>
              </a:ext>
            </a:extLst>
          </p:cNvPr>
          <p:cNvSpPr txBox="1"/>
          <p:nvPr/>
        </p:nvSpPr>
        <p:spPr>
          <a:xfrm>
            <a:off x="496455" y="1076444"/>
            <a:ext cx="359585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・ダイアタッチ・ワイヤボンディング工程</a:t>
            </a:r>
            <a:endParaRPr kumimoji="1" lang="en-US" altLang="ja-JP" sz="1400" b="1" dirty="0">
              <a:latin typeface="+mj-ea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78377D10-4148-4335-881A-81D0CFF98319}"/>
              </a:ext>
            </a:extLst>
          </p:cNvPr>
          <p:cNvSpPr txBox="1"/>
          <p:nvPr/>
        </p:nvSpPr>
        <p:spPr>
          <a:xfrm>
            <a:off x="522812" y="3026095"/>
            <a:ext cx="479169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・モールド・めっき・リード加工工程 ー 外形確認結果</a:t>
            </a:r>
            <a:endParaRPr kumimoji="1" lang="en-US" altLang="ja-JP" sz="1400" b="1" dirty="0">
              <a:latin typeface="+mj-ea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0E01F648-5628-4716-A232-3DA398C48C23}"/>
              </a:ext>
            </a:extLst>
          </p:cNvPr>
          <p:cNvSpPr txBox="1"/>
          <p:nvPr/>
        </p:nvSpPr>
        <p:spPr>
          <a:xfrm>
            <a:off x="6406988" y="1076444"/>
            <a:ext cx="144142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・モールド工程</a:t>
            </a:r>
            <a:endParaRPr kumimoji="1" lang="en-US" altLang="ja-JP" sz="1400" b="1" dirty="0">
              <a:latin typeface="+mj-ea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A4DB4A6-88D1-4C05-9832-70484D89341B}"/>
              </a:ext>
            </a:extLst>
          </p:cNvPr>
          <p:cNvSpPr txBox="1"/>
          <p:nvPr/>
        </p:nvSpPr>
        <p:spPr>
          <a:xfrm>
            <a:off x="6364188" y="3612002"/>
            <a:ext cx="24577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latin typeface="+mj-ea"/>
                <a:ea typeface="+mj-ea"/>
              </a:rPr>
              <a:t>・捺印工程 ー 外観確認結果</a:t>
            </a:r>
            <a:endParaRPr kumimoji="1" lang="en-US" altLang="ja-JP" sz="1400" b="1" dirty="0">
              <a:latin typeface="+mj-ea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B762D658-0D0A-4008-AB45-71818F064A89}"/>
              </a:ext>
            </a:extLst>
          </p:cNvPr>
          <p:cNvSpPr txBox="1"/>
          <p:nvPr/>
        </p:nvSpPr>
        <p:spPr>
          <a:xfrm>
            <a:off x="6606534" y="1345605"/>
            <a:ext cx="1723549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b="1" dirty="0">
                <a:latin typeface="+mj-ea"/>
                <a:ea typeface="+mj-ea"/>
              </a:rPr>
              <a:t>ワイヤー流れ確認結果</a:t>
            </a:r>
            <a:endParaRPr kumimoji="1" lang="en-US" altLang="ja-JP" sz="1200" b="1" dirty="0">
              <a:latin typeface="+mj-ea"/>
            </a:endParaRP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2E45C382-7BDB-478D-BF9D-FC33571A37E5}"/>
              </a:ext>
            </a:extLst>
          </p:cNvPr>
          <p:cNvSpPr/>
          <p:nvPr/>
        </p:nvSpPr>
        <p:spPr>
          <a:xfrm>
            <a:off x="9160980" y="3765891"/>
            <a:ext cx="1939825" cy="1864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Marking photo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985AE957-4BB3-42AA-AA98-C45F07EF2A36}"/>
              </a:ext>
            </a:extLst>
          </p:cNvPr>
          <p:cNvSpPr/>
          <p:nvPr/>
        </p:nvSpPr>
        <p:spPr>
          <a:xfrm>
            <a:off x="9160980" y="1230333"/>
            <a:ext cx="1939825" cy="186407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X-ray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graphicFrame>
        <p:nvGraphicFramePr>
          <p:cNvPr id="2" name="表 3">
            <a:extLst>
              <a:ext uri="{FF2B5EF4-FFF2-40B4-BE49-F238E27FC236}">
                <a16:creationId xmlns:a16="http://schemas.microsoft.com/office/drawing/2014/main" id="{01CBE627-AD07-4CC1-A3B5-9E4418FF9E0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30934367"/>
              </p:ext>
            </p:extLst>
          </p:nvPr>
        </p:nvGraphicFramePr>
        <p:xfrm>
          <a:off x="696001" y="1395199"/>
          <a:ext cx="5342869" cy="1371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9510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614311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38382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761379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953847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271577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工程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項目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271577">
                <a:tc rowSpan="2">
                  <a:txBody>
                    <a:bodyPr/>
                    <a:lstStyle/>
                    <a:p>
                      <a:r>
                        <a:rPr kumimoji="1" lang="ja-JP" altLang="en-US" sz="1200" dirty="0"/>
                        <a:t>ダイアタッチ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ダイ付け材濡れ面積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271577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這い上がり量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5043954"/>
                  </a:ext>
                </a:extLst>
              </a:tr>
              <a:tr h="271577">
                <a:tc rowSpan="2"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ワイヤボンディング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ワイヤボールサイズ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271577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ワイヤループ高さ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</a:tbl>
          </a:graphicData>
        </a:graphic>
      </p:graphicFrame>
      <p:graphicFrame>
        <p:nvGraphicFramePr>
          <p:cNvPr id="25" name="表 3">
            <a:extLst>
              <a:ext uri="{FF2B5EF4-FFF2-40B4-BE49-F238E27FC236}">
                <a16:creationId xmlns:a16="http://schemas.microsoft.com/office/drawing/2014/main" id="{1CAF727B-970A-4E80-BE21-756BFBC0CBE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2355903"/>
              </p:ext>
            </p:extLst>
          </p:nvPr>
        </p:nvGraphicFramePr>
        <p:xfrm>
          <a:off x="681847" y="3346938"/>
          <a:ext cx="4473625" cy="164592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3745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38382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761379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953847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項目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パッケージ長さ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5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パッケージ幅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5043954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コプラナリティ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スタンドオフ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260036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めっき厚さ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78398318"/>
                  </a:ext>
                </a:extLst>
              </a:tr>
            </a:tbl>
          </a:graphicData>
        </a:graphic>
      </p:graphicFrame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AE977960-5FD5-4BAD-9E09-F39FFF612473}"/>
              </a:ext>
            </a:extLst>
          </p:cNvPr>
          <p:cNvSpPr txBox="1"/>
          <p:nvPr/>
        </p:nvSpPr>
        <p:spPr>
          <a:xfrm>
            <a:off x="6533659" y="1727553"/>
            <a:ext cx="188865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2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</a:t>
            </a:r>
            <a:endParaRPr lang="en-US" altLang="ja-JP" sz="12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2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2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</a:t>
            </a:r>
            <a:endParaRPr lang="en-US" altLang="ja-JP" sz="12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49AEFE13-489F-40BC-A720-26471AFC6652}"/>
              </a:ext>
            </a:extLst>
          </p:cNvPr>
          <p:cNvSpPr txBox="1"/>
          <p:nvPr/>
        </p:nvSpPr>
        <p:spPr>
          <a:xfrm>
            <a:off x="6594185" y="4263111"/>
            <a:ext cx="1888659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2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2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</a:t>
            </a:r>
            <a:endParaRPr lang="en-US" altLang="ja-JP" sz="12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2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2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</a:t>
            </a:r>
            <a:endParaRPr lang="en-US" altLang="ja-JP" sz="12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615811" y="5345303"/>
            <a:ext cx="4539661" cy="749812"/>
          </a:xfrm>
          <a:prstGeom prst="rect">
            <a:avLst/>
          </a:prstGeom>
          <a:noFill/>
          <a:ln>
            <a:solidFill>
              <a:srgbClr val="0070C0"/>
            </a:solidFill>
            <a:prstDash val="dash"/>
          </a:ln>
        </p:spPr>
        <p:txBody>
          <a:bodyPr wrap="square" lIns="36000" tIns="36000" rIns="0" bIns="36000" rtlCol="0">
            <a:spAutoFit/>
          </a:bodyPr>
          <a:lstStyle/>
          <a:p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以下のような、指数等によるエビデンスを示すことを推奨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『 </a:t>
            </a: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製品仕様を満たすために、変更前後の製造基準値が設定され、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製造工程の出来映えの分布が、製造基準値に対して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/>
            </a:r>
            <a:b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 余裕度を確保できていること。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』</a:t>
            </a: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</a:t>
            </a:r>
            <a:r>
              <a:rPr lang="en-US" altLang="ja-JP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ex.</a:t>
            </a:r>
            <a:r>
              <a:rPr lang="ja-JP" altLang="en-US" sz="1100" dirty="0">
                <a:solidFill>
                  <a:srgbClr val="0070C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 工程変更前後の工程能力で比較）</a:t>
            </a:r>
          </a:p>
        </p:txBody>
      </p:sp>
    </p:spTree>
    <p:extLst>
      <p:ext uri="{BB962C8B-B14F-4D97-AF65-F5344CB8AC3E}">
        <p14:creationId xmlns:p14="http://schemas.microsoft.com/office/powerpoint/2010/main" val="1429237465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 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変更点の検証結果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7EB5E254-05E8-4EF4-A18B-0E1D0DEE8B2C}"/>
              </a:ext>
            </a:extLst>
          </p:cNvPr>
          <p:cNvSpPr txBox="1"/>
          <p:nvPr/>
        </p:nvSpPr>
        <p:spPr>
          <a:xfrm>
            <a:off x="741000" y="1015993"/>
            <a:ext cx="248978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基礎特性</a:t>
            </a:r>
            <a:r>
              <a:rPr kumimoji="1" lang="en-US" altLang="ja-JP" b="1" dirty="0">
                <a:latin typeface="+mj-ea"/>
                <a:ea typeface="+mj-ea"/>
              </a:rPr>
              <a:t>(</a:t>
            </a:r>
            <a:r>
              <a:rPr kumimoji="1" lang="ja-JP" altLang="en-US" b="1" dirty="0">
                <a:latin typeface="+mj-ea"/>
                <a:ea typeface="+mj-ea"/>
              </a:rPr>
              <a:t>機械的強度</a:t>
            </a:r>
            <a:r>
              <a:rPr kumimoji="1" lang="en-US" altLang="ja-JP" b="1" dirty="0">
                <a:latin typeface="+mj-ea"/>
                <a:ea typeface="+mj-ea"/>
              </a:rPr>
              <a:t>)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0" name="表 3">
            <a:extLst>
              <a:ext uri="{FF2B5EF4-FFF2-40B4-BE49-F238E27FC236}">
                <a16:creationId xmlns:a16="http://schemas.microsoft.com/office/drawing/2014/main" id="{ACC007FD-169F-43E5-8B46-B634DAA9084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0063177"/>
              </p:ext>
            </p:extLst>
          </p:nvPr>
        </p:nvGraphicFramePr>
        <p:xfrm>
          <a:off x="696001" y="1385325"/>
          <a:ext cx="5342869" cy="148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9510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614311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38382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761379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953847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工程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項目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ダイアタッチ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ダイシア強度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ワイヤボンディング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ワイヤプル強度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ボールシア強度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</a:tbl>
          </a:graphicData>
        </a:graphic>
      </p:graphicFrame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A28F02BB-6AFC-484C-A786-E211BB85750C}"/>
              </a:ext>
            </a:extLst>
          </p:cNvPr>
          <p:cNvSpPr txBox="1"/>
          <p:nvPr/>
        </p:nvSpPr>
        <p:spPr>
          <a:xfrm>
            <a:off x="741000" y="3658699"/>
            <a:ext cx="32617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測定システム解析調査：</a:t>
            </a:r>
            <a:r>
              <a:rPr kumimoji="1" lang="en-US" altLang="ja-JP" b="1" dirty="0">
                <a:latin typeface="+mj-ea"/>
                <a:ea typeface="+mj-ea"/>
              </a:rPr>
              <a:t>MSA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6" name="表 3">
            <a:extLst>
              <a:ext uri="{FF2B5EF4-FFF2-40B4-BE49-F238E27FC236}">
                <a16:creationId xmlns:a16="http://schemas.microsoft.com/office/drawing/2014/main" id="{BB720E7E-64AA-4760-9655-C3C89897E5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2493804"/>
              </p:ext>
            </p:extLst>
          </p:nvPr>
        </p:nvGraphicFramePr>
        <p:xfrm>
          <a:off x="696001" y="3989316"/>
          <a:ext cx="7804532" cy="148336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629510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614311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501422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569156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490133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工程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ゲージ名称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特性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%GRR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 rowSpan="2"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ワイヤボンディング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ワイヤプル装置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ワイヤプル強度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</a:t>
                      </a:r>
                      <a:r>
                        <a:rPr kumimoji="1" lang="en-US" altLang="ja-JP" sz="1200" dirty="0"/>
                        <a:t>%</a:t>
                      </a:r>
                      <a:endParaRPr kumimoji="1" lang="ja-JP" altLang="en-US" sz="1200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%GRR&lt;10%</a:t>
                      </a:r>
                      <a:endParaRPr kumimoji="1" lang="ja-JP" altLang="en-US" sz="1200" dirty="0"/>
                    </a:p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ボールシア装置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ボールシア強度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</a:t>
                      </a:r>
                      <a:r>
                        <a:rPr kumimoji="1" lang="en-US" altLang="ja-JP" sz="1200" dirty="0"/>
                        <a:t>%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めっき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蛍光</a:t>
                      </a:r>
                      <a:r>
                        <a:rPr kumimoji="1" lang="en-US" altLang="ja-JP" sz="1200" dirty="0"/>
                        <a:t>X</a:t>
                      </a:r>
                      <a:r>
                        <a:rPr kumimoji="1" lang="ja-JP" altLang="en-US" sz="1200" dirty="0"/>
                        <a:t>線装置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200" dirty="0"/>
                        <a:t>めっき厚さ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</a:t>
                      </a:r>
                      <a:r>
                        <a:rPr kumimoji="1" lang="en-US" altLang="ja-JP" sz="1200" dirty="0"/>
                        <a:t>%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%GRR&lt;10%</a:t>
                      </a:r>
                      <a:endParaRPr kumimoji="1" lang="ja-JP" altLang="en-US" sz="1200" dirty="0"/>
                    </a:p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6759394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56593077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9F59EFC7-AED0-4ED1-ADD3-156712FD9D16}"/>
              </a:ext>
            </a:extLst>
          </p:cNvPr>
          <p:cNvSpPr txBox="1"/>
          <p:nvPr/>
        </p:nvSpPr>
        <p:spPr>
          <a:xfrm>
            <a:off x="741000" y="1054708"/>
            <a:ext cx="237276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zh-TW" altLang="en-US" b="1" dirty="0">
                <a:latin typeface="+mj-ea"/>
                <a:ea typeface="+mj-ea"/>
              </a:rPr>
              <a:t>電気的特性：</a:t>
            </a:r>
            <a:r>
              <a:rPr kumimoji="1" lang="en-US" altLang="zh-TW" b="1" dirty="0">
                <a:latin typeface="+mj-ea"/>
                <a:ea typeface="+mj-ea"/>
              </a:rPr>
              <a:t>DC</a:t>
            </a:r>
            <a:r>
              <a:rPr kumimoji="1" lang="zh-TW" altLang="en-US" b="1" dirty="0">
                <a:latin typeface="+mj-ea"/>
                <a:ea typeface="+mj-ea"/>
              </a:rPr>
              <a:t>特性</a:t>
            </a:r>
            <a:endParaRPr kumimoji="1" lang="en-US" altLang="ja-JP" b="1" dirty="0">
              <a:latin typeface="+mj-ea"/>
              <a:ea typeface="+mj-ea"/>
            </a:endParaRPr>
          </a:p>
        </p:txBody>
      </p:sp>
      <p:graphicFrame>
        <p:nvGraphicFramePr>
          <p:cNvPr id="7" name="表 3">
            <a:extLst>
              <a:ext uri="{FF2B5EF4-FFF2-40B4-BE49-F238E27FC236}">
                <a16:creationId xmlns:a16="http://schemas.microsoft.com/office/drawing/2014/main" id="{792443E4-0C90-4698-9D52-792559BCBA1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8869609"/>
              </p:ext>
            </p:extLst>
          </p:nvPr>
        </p:nvGraphicFramePr>
        <p:xfrm>
          <a:off x="1646222" y="1436069"/>
          <a:ext cx="8197689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2417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42240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Parameter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symbol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Conditions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input voltage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VIH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CMOS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input voltage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VIL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CMOS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High level output voltage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VOH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IOH = -5mA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Low level output voltage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VOL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IOH = -5mA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3342384"/>
                  </a:ext>
                </a:extLst>
              </a:tr>
            </a:tbl>
          </a:graphicData>
        </a:graphic>
      </p:graphicFrame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37DC18ED-7190-485F-A5FD-4D21AC1EB18C}"/>
              </a:ext>
            </a:extLst>
          </p:cNvPr>
          <p:cNvSpPr txBox="1"/>
          <p:nvPr/>
        </p:nvSpPr>
        <p:spPr>
          <a:xfrm>
            <a:off x="741000" y="3512251"/>
            <a:ext cx="27238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電気的特性：リーク特性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9" name="表 3">
            <a:extLst>
              <a:ext uri="{FF2B5EF4-FFF2-40B4-BE49-F238E27FC236}">
                <a16:creationId xmlns:a16="http://schemas.microsoft.com/office/drawing/2014/main" id="{2F478730-921E-4AAF-9C44-F4983BDE8EB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97901252"/>
              </p:ext>
            </p:extLst>
          </p:nvPr>
        </p:nvGraphicFramePr>
        <p:xfrm>
          <a:off x="1646222" y="3881583"/>
          <a:ext cx="8197689" cy="18542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002044">
                  <a:extLst>
                    <a:ext uri="{9D8B030D-6E8A-4147-A177-3AD203B41FA5}">
                      <a16:colId xmlns:a16="http://schemas.microsoft.com/office/drawing/2014/main" val="792330963"/>
                    </a:ext>
                  </a:extLst>
                </a:gridCol>
                <a:gridCol w="1241777">
                  <a:extLst>
                    <a:ext uri="{9D8B030D-6E8A-4147-A177-3AD203B41FA5}">
                      <a16:colId xmlns:a16="http://schemas.microsoft.com/office/drawing/2014/main" val="4119416889"/>
                    </a:ext>
                  </a:extLst>
                </a:gridCol>
                <a:gridCol w="1422400">
                  <a:extLst>
                    <a:ext uri="{9D8B030D-6E8A-4147-A177-3AD203B41FA5}">
                      <a16:colId xmlns:a16="http://schemas.microsoft.com/office/drawing/2014/main" val="247003544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2616320945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1188224192"/>
                    </a:ext>
                  </a:extLst>
                </a:gridCol>
                <a:gridCol w="1296268">
                  <a:extLst>
                    <a:ext uri="{9D8B030D-6E8A-4147-A177-3AD203B41FA5}">
                      <a16:colId xmlns:a16="http://schemas.microsoft.com/office/drawing/2014/main" val="1620775264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Parameter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symbol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Conditions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n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Cpk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en-US" altLang="ja-JP" sz="1200" dirty="0"/>
                        <a:t>Target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06087933"/>
                  </a:ext>
                </a:extLst>
              </a:tr>
              <a:tr h="370840">
                <a:tc rowSpan="4">
                  <a:txBody>
                    <a:bodyPr/>
                    <a:lstStyle/>
                    <a:p>
                      <a:r>
                        <a:rPr kumimoji="1" lang="en-US" altLang="ja-JP" sz="1200" dirty="0"/>
                        <a:t>Input leakage current</a:t>
                      </a:r>
                      <a:endParaRPr kumimoji="1" lang="ja-JP" altLang="en-US" sz="12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kumimoji="1" lang="en-US" altLang="ja-JP" sz="1200" dirty="0"/>
                        <a:t>ILIH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VI = REGVCC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kumimoji="1" lang="en-US" altLang="ja-JP" sz="1200" dirty="0" err="1"/>
                        <a:t>Cpk</a:t>
                      </a:r>
                      <a:r>
                        <a:rPr kumimoji="1" lang="en-US" altLang="ja-JP" sz="1200" dirty="0"/>
                        <a:t>&gt;1.67</a:t>
                      </a:r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787489216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VI = EVCC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07745409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r>
                        <a:rPr kumimoji="1" lang="en-US" altLang="ja-JP" sz="1200" dirty="0"/>
                        <a:t>ILIL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VI = 0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117675903"/>
                  </a:ext>
                </a:extLst>
              </a:tr>
              <a:tr h="370840"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sz="1200" dirty="0"/>
                        <a:t>VI = 0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/>
                        <a:t>xx</a:t>
                      </a:r>
                      <a:endParaRPr kumimoji="1" lang="ja-JP" altLang="en-US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dirty="0" err="1"/>
                        <a:t>x.xx</a:t>
                      </a:r>
                      <a:endParaRPr kumimoji="1" lang="ja-JP" altLang="en-US" sz="1200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kumimoji="1" lang="ja-JP" altLang="en-US" sz="12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333423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5742819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786E7CB-DEC8-4BC9-A49E-BE97B4F0F65E}"/>
              </a:ext>
            </a:extLst>
          </p:cNvPr>
          <p:cNvSpPr txBox="1"/>
          <p:nvPr/>
        </p:nvSpPr>
        <p:spPr>
          <a:xfrm>
            <a:off x="705349" y="947183"/>
            <a:ext cx="34708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電気的特性</a:t>
            </a:r>
            <a:r>
              <a:rPr lang="en-US" altLang="ja-JP" b="1" dirty="0">
                <a:latin typeface="+mj-ea"/>
                <a:ea typeface="+mj-ea"/>
              </a:rPr>
              <a:t>(EMC</a:t>
            </a:r>
            <a:r>
              <a:rPr lang="ja-JP" altLang="en-US" b="1" dirty="0">
                <a:latin typeface="+mj-ea"/>
                <a:ea typeface="+mj-ea"/>
              </a:rPr>
              <a:t>等価性評価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：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529B01C-2A59-46CB-B18D-583A85F62A91}"/>
              </a:ext>
            </a:extLst>
          </p:cNvPr>
          <p:cNvSpPr/>
          <p:nvPr/>
        </p:nvSpPr>
        <p:spPr>
          <a:xfrm>
            <a:off x="891822" y="1580444"/>
            <a:ext cx="4730045" cy="4222045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EMC waveform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6DD47A0B-6AD9-462D-8D1D-EBA831FD55FE}"/>
              </a:ext>
            </a:extLst>
          </p:cNvPr>
          <p:cNvSpPr/>
          <p:nvPr/>
        </p:nvSpPr>
        <p:spPr>
          <a:xfrm>
            <a:off x="6096000" y="1580444"/>
            <a:ext cx="4730045" cy="4222045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EMC waveform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BDE7664-F03E-4A8E-BEDF-015EA2DAEC42}"/>
              </a:ext>
            </a:extLst>
          </p:cNvPr>
          <p:cNvSpPr txBox="1"/>
          <p:nvPr/>
        </p:nvSpPr>
        <p:spPr>
          <a:xfrm>
            <a:off x="1029179" y="5910817"/>
            <a:ext cx="4068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150Ω</a:t>
            </a:r>
            <a:r>
              <a:rPr lang="ja-JP" altLang="en-US" b="1" dirty="0">
                <a:latin typeface="+mj-ea"/>
                <a:ea typeface="+mj-ea"/>
              </a:rPr>
              <a:t>法によるエミッション特性比較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F3D3103-4803-47DB-98EB-FA4B55DD5839}"/>
              </a:ext>
            </a:extLst>
          </p:cNvPr>
          <p:cNvSpPr txBox="1"/>
          <p:nvPr/>
        </p:nvSpPr>
        <p:spPr>
          <a:xfrm>
            <a:off x="6426650" y="5910817"/>
            <a:ext cx="40687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b="1" dirty="0">
                <a:latin typeface="+mj-ea"/>
                <a:ea typeface="+mj-ea"/>
              </a:rPr>
              <a:t>DPI</a:t>
            </a:r>
            <a:r>
              <a:rPr lang="ja-JP" altLang="en-US" b="1" dirty="0">
                <a:latin typeface="+mj-ea"/>
                <a:ea typeface="+mj-ea"/>
              </a:rPr>
              <a:t>法によるイミュニティー特性比較</a:t>
            </a:r>
            <a:endParaRPr lang="en-US" altLang="ja-JP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80889733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05</a:t>
            </a:r>
            <a:r>
              <a:rPr lang="ja-JP" altLang="en-US" dirty="0"/>
              <a:t>　変更ワークシート</a:t>
            </a:r>
            <a:r>
              <a:rPr lang="en-US" altLang="ja-JP" dirty="0"/>
              <a:t>(</a:t>
            </a:r>
            <a:r>
              <a:rPr lang="ja-JP" altLang="en-US" dirty="0"/>
              <a:t>設計上の変更点</a:t>
            </a:r>
            <a:r>
              <a:rPr lang="en-US" altLang="ja-JP" dirty="0"/>
              <a:t>)</a:t>
            </a:r>
            <a:r>
              <a:rPr lang="ja-JP" altLang="en-US" dirty="0"/>
              <a:t>検証結果　　</a:t>
            </a:r>
            <a:r>
              <a:rPr lang="en-US" altLang="ja-JP" dirty="0"/>
              <a:t>-</a:t>
            </a:r>
            <a:r>
              <a:rPr lang="ja-JP" altLang="en-US" dirty="0"/>
              <a:t>変更品の検証結果</a:t>
            </a:r>
            <a:r>
              <a:rPr lang="en-US" altLang="ja-JP" dirty="0"/>
              <a:t>-</a:t>
            </a:r>
            <a:r>
              <a:rPr lang="ja-JP" altLang="en-US" dirty="0"/>
              <a:t>　</a:t>
            </a:r>
            <a:endParaRPr kumimoji="1" lang="ja-JP" altLang="en-US" dirty="0"/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C786E7CB-DEC8-4BC9-A49E-BE97B4F0F65E}"/>
              </a:ext>
            </a:extLst>
          </p:cNvPr>
          <p:cNvSpPr txBox="1"/>
          <p:nvPr/>
        </p:nvSpPr>
        <p:spPr>
          <a:xfrm>
            <a:off x="705349" y="947183"/>
            <a:ext cx="34708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電気的特性</a:t>
            </a:r>
            <a:r>
              <a:rPr lang="en-US" altLang="ja-JP" b="1" dirty="0">
                <a:latin typeface="+mj-ea"/>
                <a:ea typeface="+mj-ea"/>
              </a:rPr>
              <a:t>(EMC</a:t>
            </a:r>
            <a:r>
              <a:rPr lang="ja-JP" altLang="en-US" b="1" dirty="0">
                <a:latin typeface="+mj-ea"/>
                <a:ea typeface="+mj-ea"/>
              </a:rPr>
              <a:t>等価性評価</a:t>
            </a:r>
            <a:r>
              <a:rPr lang="en-US" altLang="ja-JP" b="1" dirty="0">
                <a:latin typeface="+mj-ea"/>
                <a:ea typeface="+mj-ea"/>
              </a:rPr>
              <a:t>)</a:t>
            </a:r>
            <a:r>
              <a:rPr lang="ja-JP" altLang="en-US" b="1" dirty="0">
                <a:latin typeface="+mj-ea"/>
                <a:ea typeface="+mj-ea"/>
              </a:rPr>
              <a:t>：</a:t>
            </a:r>
            <a:endParaRPr lang="en-US" altLang="ja-JP" b="1" dirty="0">
              <a:latin typeface="+mj-ea"/>
              <a:ea typeface="+mj-ea"/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7529B01C-2A59-46CB-B18D-583A85F62A91}"/>
              </a:ext>
            </a:extLst>
          </p:cNvPr>
          <p:cNvSpPr/>
          <p:nvPr/>
        </p:nvSpPr>
        <p:spPr>
          <a:xfrm>
            <a:off x="891822" y="1580444"/>
            <a:ext cx="4730045" cy="4222045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EMC waveform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8BDE7664-F03E-4A8E-BEDF-015EA2DAEC42}"/>
              </a:ext>
            </a:extLst>
          </p:cNvPr>
          <p:cNvSpPr txBox="1"/>
          <p:nvPr/>
        </p:nvSpPr>
        <p:spPr>
          <a:xfrm>
            <a:off x="1029179" y="5910817"/>
            <a:ext cx="364715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隣接端子のクロストーク特性比較</a:t>
            </a:r>
            <a:endParaRPr lang="en-US" altLang="ja-JP" b="1"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208900873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3272C279-035B-45C9-9322-3C9A0B0F524F}"/>
              </a:ext>
            </a:extLst>
          </p:cNvPr>
          <p:cNvSpPr txBox="1"/>
          <p:nvPr/>
        </p:nvSpPr>
        <p:spPr>
          <a:xfrm>
            <a:off x="741000" y="1054708"/>
            <a:ext cx="18117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信頼性試験結果</a:t>
            </a:r>
            <a:endParaRPr kumimoji="1" lang="en-US" altLang="ja-JP" b="1" dirty="0">
              <a:latin typeface="+mj-ea"/>
            </a:endParaRPr>
          </a:p>
        </p:txBody>
      </p:sp>
      <p:graphicFrame>
        <p:nvGraphicFramePr>
          <p:cNvPr id="12" name="表 11">
            <a:extLst>
              <a:ext uri="{FF2B5EF4-FFF2-40B4-BE49-F238E27FC236}">
                <a16:creationId xmlns:a16="http://schemas.microsoft.com/office/drawing/2014/main" id="{8C19A54C-2432-408E-866C-58F905D151F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53251586"/>
              </p:ext>
            </p:extLst>
          </p:nvPr>
        </p:nvGraphicFramePr>
        <p:xfrm>
          <a:off x="741000" y="1884466"/>
          <a:ext cx="9194977" cy="4056380"/>
        </p:xfrm>
        <a:graphic>
          <a:graphicData uri="http://schemas.openxmlformats.org/drawingml/2006/table">
            <a:tbl>
              <a:tblPr/>
              <a:tblGrid>
                <a:gridCol w="814443">
                  <a:extLst>
                    <a:ext uri="{9D8B030D-6E8A-4147-A177-3AD203B41FA5}">
                      <a16:colId xmlns:a16="http://schemas.microsoft.com/office/drawing/2014/main" val="4092062849"/>
                    </a:ext>
                  </a:extLst>
                </a:gridCol>
                <a:gridCol w="814443">
                  <a:extLst>
                    <a:ext uri="{9D8B030D-6E8A-4147-A177-3AD203B41FA5}">
                      <a16:colId xmlns:a16="http://schemas.microsoft.com/office/drawing/2014/main" val="1211824039"/>
                    </a:ext>
                  </a:extLst>
                </a:gridCol>
                <a:gridCol w="892608">
                  <a:extLst>
                    <a:ext uri="{9D8B030D-6E8A-4147-A177-3AD203B41FA5}">
                      <a16:colId xmlns:a16="http://schemas.microsoft.com/office/drawing/2014/main" val="3416956038"/>
                    </a:ext>
                  </a:extLst>
                </a:gridCol>
                <a:gridCol w="957630">
                  <a:extLst>
                    <a:ext uri="{9D8B030D-6E8A-4147-A177-3AD203B41FA5}">
                      <a16:colId xmlns:a16="http://schemas.microsoft.com/office/drawing/2014/main" val="3908214652"/>
                    </a:ext>
                  </a:extLst>
                </a:gridCol>
                <a:gridCol w="1212000">
                  <a:extLst>
                    <a:ext uri="{9D8B030D-6E8A-4147-A177-3AD203B41FA5}">
                      <a16:colId xmlns:a16="http://schemas.microsoft.com/office/drawing/2014/main" val="3473927180"/>
                    </a:ext>
                  </a:extLst>
                </a:gridCol>
                <a:gridCol w="1945185">
                  <a:extLst>
                    <a:ext uri="{9D8B030D-6E8A-4147-A177-3AD203B41FA5}">
                      <a16:colId xmlns:a16="http://schemas.microsoft.com/office/drawing/2014/main" val="2271862490"/>
                    </a:ext>
                  </a:extLst>
                </a:gridCol>
                <a:gridCol w="1256890">
                  <a:extLst>
                    <a:ext uri="{9D8B030D-6E8A-4147-A177-3AD203B41FA5}">
                      <a16:colId xmlns:a16="http://schemas.microsoft.com/office/drawing/2014/main" val="693417417"/>
                    </a:ext>
                  </a:extLst>
                </a:gridCol>
                <a:gridCol w="1301778">
                  <a:extLst>
                    <a:ext uri="{9D8B030D-6E8A-4147-A177-3AD203B41FA5}">
                      <a16:colId xmlns:a16="http://schemas.microsoft.com/office/drawing/2014/main" val="3832619818"/>
                    </a:ext>
                  </a:extLst>
                </a:gridCol>
              </a:tblGrid>
              <a:tr h="405638">
                <a:tc rowSpan="2" gridSpan="2">
                  <a:txBody>
                    <a:bodyPr/>
                    <a:lstStyle/>
                    <a:p>
                      <a:pPr algn="ctr" fontAlgn="ctr"/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Sample-size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Method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Result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47247352"/>
                  </a:ext>
                </a:extLst>
              </a:tr>
              <a:tr h="405638">
                <a:tc gridSpan="2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pieces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lot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spec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condition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duration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62652015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PC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J-STD-020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MSL=3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---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82076203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THB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85C / 85%RH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59238859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UHST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JESD22-A118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130C / 85%RH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96h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906637105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A4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TC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JESD22-A104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-55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~150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1000cyc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41864738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PTC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JESD22-A105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-40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~125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1000cyc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082225114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A6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HTSL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JESD22-A103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150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91472931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B1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HTOL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77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JESD22-A108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, </a:t>
                      </a:r>
                      <a:r>
                        <a:rPr lang="en-US" altLang="ja-JP" sz="12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Vccmax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1000h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28809612"/>
                  </a:ext>
                </a:extLst>
              </a:tr>
              <a:tr h="405638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B2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ELFR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E1F2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800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3</a:t>
                      </a:r>
                      <a:endParaRPr lang="ja-JP" alt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AEC-Q100-008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125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℃</a:t>
                      </a: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, </a:t>
                      </a:r>
                      <a:r>
                        <a:rPr lang="en-US" altLang="ja-JP" sz="1200" b="0" i="0" u="none" strike="noStrike" dirty="0" err="1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Vccmax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48h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0 fail</a:t>
                      </a:r>
                      <a:r>
                        <a:rPr lang="ja-JP" alt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　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03113420"/>
                  </a:ext>
                </a:extLst>
              </a:tr>
            </a:tbl>
          </a:graphicData>
        </a:graphic>
      </p:graphicFrame>
      <p:sp>
        <p:nvSpPr>
          <p:cNvPr id="13" name="右中かっこ 12">
            <a:extLst>
              <a:ext uri="{FF2B5EF4-FFF2-40B4-BE49-F238E27FC236}">
                <a16:creationId xmlns:a16="http://schemas.microsoft.com/office/drawing/2014/main" id="{5F3DB763-ADCC-4738-9FBC-D2CEAC02B9FD}"/>
              </a:ext>
            </a:extLst>
          </p:cNvPr>
          <p:cNvSpPr/>
          <p:nvPr/>
        </p:nvSpPr>
        <p:spPr>
          <a:xfrm>
            <a:off x="10016922" y="2733385"/>
            <a:ext cx="222304" cy="1566184"/>
          </a:xfrm>
          <a:prstGeom prst="rightBrac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" name="右中かっこ 13">
            <a:extLst>
              <a:ext uri="{FF2B5EF4-FFF2-40B4-BE49-F238E27FC236}">
                <a16:creationId xmlns:a16="http://schemas.microsoft.com/office/drawing/2014/main" id="{1DBB4C71-F952-458D-92BD-F1F7166D67FC}"/>
              </a:ext>
            </a:extLst>
          </p:cNvPr>
          <p:cNvSpPr/>
          <p:nvPr/>
        </p:nvSpPr>
        <p:spPr>
          <a:xfrm>
            <a:off x="10016922" y="4734352"/>
            <a:ext cx="222304" cy="1214928"/>
          </a:xfrm>
          <a:prstGeom prst="rightBrac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DF958E36-90C0-4C10-A558-CC12ED426ABE}"/>
              </a:ext>
            </a:extLst>
          </p:cNvPr>
          <p:cNvSpPr txBox="1"/>
          <p:nvPr/>
        </p:nvSpPr>
        <p:spPr>
          <a:xfrm>
            <a:off x="10239226" y="3393693"/>
            <a:ext cx="96864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代表製品①</a:t>
            </a:r>
            <a:endParaRPr kumimoji="1" lang="ja-JP" altLang="en-US" sz="1200" dirty="0"/>
          </a:p>
        </p:txBody>
      </p: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B4543E80-A47E-479A-8854-8649AE4882B7}"/>
              </a:ext>
            </a:extLst>
          </p:cNvPr>
          <p:cNvSpPr txBox="1"/>
          <p:nvPr/>
        </p:nvSpPr>
        <p:spPr>
          <a:xfrm>
            <a:off x="10239226" y="4378460"/>
            <a:ext cx="96864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代表製品②</a:t>
            </a:r>
            <a:endParaRPr kumimoji="1" lang="ja-JP" altLang="en-US" sz="1200" dirty="0"/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D5803686-1928-4798-A87A-424FB6D520BE}"/>
              </a:ext>
            </a:extLst>
          </p:cNvPr>
          <p:cNvSpPr txBox="1"/>
          <p:nvPr/>
        </p:nvSpPr>
        <p:spPr>
          <a:xfrm>
            <a:off x="10239226" y="5582789"/>
            <a:ext cx="96864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/>
              <a:t>代表製品①</a:t>
            </a:r>
            <a:endParaRPr kumimoji="1" lang="ja-JP" altLang="en-US" sz="1200" dirty="0"/>
          </a:p>
        </p:txBody>
      </p:sp>
      <p:cxnSp>
        <p:nvCxnSpPr>
          <p:cNvPr id="24" name="直線コネクタ 23">
            <a:extLst>
              <a:ext uri="{FF2B5EF4-FFF2-40B4-BE49-F238E27FC236}">
                <a16:creationId xmlns:a16="http://schemas.microsoft.com/office/drawing/2014/main" id="{7A5A2ABC-B9A0-48BA-BFF7-00084A81C18F}"/>
              </a:ext>
            </a:extLst>
          </p:cNvPr>
          <p:cNvCxnSpPr>
            <a:cxnSpLocks/>
          </p:cNvCxnSpPr>
          <p:nvPr/>
        </p:nvCxnSpPr>
        <p:spPr>
          <a:xfrm>
            <a:off x="10016922" y="4493478"/>
            <a:ext cx="222304" cy="1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210325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219F1328-47BD-4BBE-85EA-1A636CA3F9E2}"/>
              </a:ext>
            </a:extLst>
          </p:cNvPr>
          <p:cNvSpPr txBox="1"/>
          <p:nvPr/>
        </p:nvSpPr>
        <p:spPr>
          <a:xfrm>
            <a:off x="741000" y="1054708"/>
            <a:ext cx="5532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良品精査：</a:t>
            </a:r>
            <a:r>
              <a:rPr kumimoji="1" lang="en-US" altLang="ja-JP" b="1" dirty="0">
                <a:latin typeface="+mj-ea"/>
                <a:ea typeface="+mj-ea"/>
              </a:rPr>
              <a:t>Pre-conditioning(PC)</a:t>
            </a:r>
            <a:r>
              <a:rPr kumimoji="1" lang="ja-JP" altLang="en-US" b="1" dirty="0">
                <a:latin typeface="+mj-ea"/>
                <a:ea typeface="+mj-ea"/>
              </a:rPr>
              <a:t>後　超音波探傷</a:t>
            </a:r>
            <a:endParaRPr kumimoji="1" lang="en-US" altLang="ja-JP" b="1" dirty="0">
              <a:latin typeface="+mj-ea"/>
            </a:endParaRPr>
          </a:p>
        </p:txBody>
      </p: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64DC1B42-BBC9-492C-A643-C4AEFFBC27A7}"/>
              </a:ext>
            </a:extLst>
          </p:cNvPr>
          <p:cNvSpPr txBox="1"/>
          <p:nvPr/>
        </p:nvSpPr>
        <p:spPr>
          <a:xfrm>
            <a:off x="867629" y="1451443"/>
            <a:ext cx="431720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defRPr/>
            </a:pPr>
            <a:r>
              <a:rPr lang="en-US" altLang="ja-JP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JEDEC MS Level: x</a:t>
            </a:r>
          </a:p>
          <a:p>
            <a:pPr>
              <a:defRPr/>
            </a:pPr>
            <a:r>
              <a:rPr lang="en-US" altLang="ja-JP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PC</a:t>
            </a:r>
            <a:r>
              <a:rPr lang="ja-JP" altLang="en-US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条件：</a:t>
            </a:r>
            <a:r>
              <a:rPr lang="en-US" altLang="ja-JP" sz="1600" kern="0" dirty="0" err="1">
                <a:latin typeface="メイリオ" panose="020B0604030504040204" pitchFamily="50" charset="-128"/>
                <a:ea typeface="メイリオ" panose="020B0604030504040204" pitchFamily="50" charset="-128"/>
              </a:rPr>
              <a:t>xxxxxxxxxxxxxxxxxxxxxxxxxxxx</a:t>
            </a:r>
            <a:endParaRPr lang="ja-JP" altLang="en-US" sz="1600" kern="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1" name="正方形/長方形 20">
            <a:extLst>
              <a:ext uri="{FF2B5EF4-FFF2-40B4-BE49-F238E27FC236}">
                <a16:creationId xmlns:a16="http://schemas.microsoft.com/office/drawing/2014/main" id="{517900FC-31FF-421D-8DF8-6537C1B05DC8}"/>
              </a:ext>
            </a:extLst>
          </p:cNvPr>
          <p:cNvSpPr/>
          <p:nvPr/>
        </p:nvSpPr>
        <p:spPr>
          <a:xfrm>
            <a:off x="2914095" y="2494631"/>
            <a:ext cx="1028167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表面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22" name="正方形/長方形 21">
            <a:extLst>
              <a:ext uri="{FF2B5EF4-FFF2-40B4-BE49-F238E27FC236}">
                <a16:creationId xmlns:a16="http://schemas.microsoft.com/office/drawing/2014/main" id="{A7A8358B-339F-4FE8-A570-B5294E049537}"/>
              </a:ext>
            </a:extLst>
          </p:cNvPr>
          <p:cNvSpPr/>
          <p:nvPr/>
        </p:nvSpPr>
        <p:spPr>
          <a:xfrm>
            <a:off x="8667833" y="2494631"/>
            <a:ext cx="1028167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裏面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B096E174-9AEC-4831-B5A2-3EC440256F68}"/>
              </a:ext>
            </a:extLst>
          </p:cNvPr>
          <p:cNvSpPr/>
          <p:nvPr/>
        </p:nvSpPr>
        <p:spPr>
          <a:xfrm>
            <a:off x="891822" y="2852300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SAT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199E347A-70BD-4E8F-A213-D719E2604D1D}"/>
              </a:ext>
            </a:extLst>
          </p:cNvPr>
          <p:cNvSpPr/>
          <p:nvPr/>
        </p:nvSpPr>
        <p:spPr>
          <a:xfrm>
            <a:off x="6570135" y="2852300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dirty="0">
                <a:solidFill>
                  <a:schemeClr val="tx1"/>
                </a:solidFill>
              </a:rPr>
              <a:t>SAT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9FCFE305-F8C2-4F8E-AD8C-D1BBCAF6C54F}"/>
              </a:ext>
            </a:extLst>
          </p:cNvPr>
          <p:cNvSpPr txBox="1"/>
          <p:nvPr/>
        </p:nvSpPr>
        <p:spPr>
          <a:xfrm>
            <a:off x="1251140" y="5496185"/>
            <a:ext cx="3188693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58C97ED4-CDF8-476B-B3BD-9E8ED3F814CA}"/>
              </a:ext>
            </a:extLst>
          </p:cNvPr>
          <p:cNvSpPr txBox="1"/>
          <p:nvPr/>
        </p:nvSpPr>
        <p:spPr>
          <a:xfrm>
            <a:off x="7073486" y="5496185"/>
            <a:ext cx="3188693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</p:spTree>
    <p:extLst>
      <p:ext uri="{BB962C8B-B14F-4D97-AF65-F5344CB8AC3E}">
        <p14:creationId xmlns:p14="http://schemas.microsoft.com/office/powerpoint/2010/main" val="327798370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7713663-9F54-4E18-8BCD-6C31D0447FDC}"/>
              </a:ext>
            </a:extLst>
          </p:cNvPr>
          <p:cNvSpPr txBox="1"/>
          <p:nvPr/>
        </p:nvSpPr>
        <p:spPr>
          <a:xfrm>
            <a:off x="741000" y="1054708"/>
            <a:ext cx="249299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b="1" dirty="0">
                <a:latin typeface="+mj-ea"/>
                <a:ea typeface="+mj-ea"/>
              </a:rPr>
              <a:t>良品精査：チップ観察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98AFA43B-C641-4296-A5F9-F3CB7D5BB858}"/>
              </a:ext>
            </a:extLst>
          </p:cNvPr>
          <p:cNvSpPr/>
          <p:nvPr/>
        </p:nvSpPr>
        <p:spPr>
          <a:xfrm>
            <a:off x="1506791" y="1618019"/>
            <a:ext cx="3607644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高温高湿バイアス試験　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xxx h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後　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B320720B-5A3B-4284-B8CE-ECF2E45F5942}"/>
              </a:ext>
            </a:extLst>
          </p:cNvPr>
          <p:cNvSpPr/>
          <p:nvPr/>
        </p:nvSpPr>
        <p:spPr>
          <a:xfrm>
            <a:off x="7274434" y="1618019"/>
            <a:ext cx="347616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温度サイクル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(TC) xxx </a:t>
            </a:r>
            <a:r>
              <a:rPr lang="en-US" altLang="ja-JP" sz="1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cyc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後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FA6480F8-02EC-4652-8DB5-75A7B44AA935}"/>
              </a:ext>
            </a:extLst>
          </p:cNvPr>
          <p:cNvSpPr/>
          <p:nvPr/>
        </p:nvSpPr>
        <p:spPr>
          <a:xfrm>
            <a:off x="6744000" y="5069958"/>
            <a:ext cx="5112000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E4225FD-FE61-4DEC-B146-C22B93740A0B}"/>
              </a:ext>
            </a:extLst>
          </p:cNvPr>
          <p:cNvSpPr txBox="1"/>
          <p:nvPr/>
        </p:nvSpPr>
        <p:spPr>
          <a:xfrm>
            <a:off x="1251140" y="5069958"/>
            <a:ext cx="3188693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観察結果：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endParaRPr kumimoji="1" lang="ja-JP" altLang="en-US" sz="1400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3F60DCD1-559C-4E79-AE3A-A9F50447815B}"/>
              </a:ext>
            </a:extLst>
          </p:cNvPr>
          <p:cNvSpPr/>
          <p:nvPr/>
        </p:nvSpPr>
        <p:spPr>
          <a:xfrm>
            <a:off x="891822" y="2321722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>
                <a:solidFill>
                  <a:schemeClr val="tx1"/>
                </a:solidFill>
              </a:rPr>
              <a:t>OM</a:t>
            </a:r>
            <a:r>
              <a:rPr kumimoji="1" lang="en-US" altLang="ja-JP" dirty="0">
                <a:solidFill>
                  <a:schemeClr val="tx1"/>
                </a:solidFill>
              </a:rPr>
              <a:t>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714C5F1F-0C90-4FB0-B8F9-58490229435F}"/>
              </a:ext>
            </a:extLst>
          </p:cNvPr>
          <p:cNvSpPr/>
          <p:nvPr/>
        </p:nvSpPr>
        <p:spPr>
          <a:xfrm>
            <a:off x="6570135" y="2321722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>
                <a:solidFill>
                  <a:schemeClr val="tx1"/>
                </a:solidFill>
              </a:rPr>
              <a:t>OM</a:t>
            </a:r>
            <a:r>
              <a:rPr kumimoji="1" lang="en-US" altLang="ja-JP" dirty="0">
                <a:solidFill>
                  <a:schemeClr val="tx1"/>
                </a:solidFill>
              </a:rPr>
              <a:t> image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6836005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タイトル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b="1" dirty="0"/>
              <a:t>05</a:t>
            </a:r>
            <a:r>
              <a:rPr lang="ja-JP" altLang="en-US" dirty="0"/>
              <a:t>　変更点と検証結果　</a:t>
            </a:r>
            <a:r>
              <a:rPr lang="en-US" altLang="ja-JP" dirty="0"/>
              <a:t> –</a:t>
            </a:r>
            <a:r>
              <a:rPr lang="ja-JP" altLang="en-US" dirty="0"/>
              <a:t>組み合わせ影響確認</a:t>
            </a:r>
            <a:r>
              <a:rPr lang="en-US" altLang="ja-JP" dirty="0"/>
              <a:t>-</a:t>
            </a:r>
            <a:endParaRPr kumimoji="1" lang="ja-JP" altLang="en-US" b="1" dirty="0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1CAEE37-F857-48C0-BF3F-88EDF8E526D0}"/>
              </a:ext>
            </a:extLst>
          </p:cNvPr>
          <p:cNvSpPr txBox="1"/>
          <p:nvPr/>
        </p:nvSpPr>
        <p:spPr>
          <a:xfrm>
            <a:off x="741000" y="1054708"/>
            <a:ext cx="29546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b="1" dirty="0">
                <a:latin typeface="+mj-ea"/>
                <a:ea typeface="+mj-ea"/>
              </a:rPr>
              <a:t>良品精査：ワイヤプル強度</a:t>
            </a:r>
          </a:p>
        </p:txBody>
      </p:sp>
      <p:sp>
        <p:nvSpPr>
          <p:cNvPr id="10" name="コンテンツ プレースホルダー 2">
            <a:extLst>
              <a:ext uri="{FF2B5EF4-FFF2-40B4-BE49-F238E27FC236}">
                <a16:creationId xmlns:a16="http://schemas.microsoft.com/office/drawing/2014/main" id="{5A9EAD38-74FD-4828-9D2A-B00594296C9E}"/>
              </a:ext>
            </a:extLst>
          </p:cNvPr>
          <p:cNvSpPr txBox="1">
            <a:spLocks/>
          </p:cNvSpPr>
          <p:nvPr/>
        </p:nvSpPr>
        <p:spPr>
          <a:xfrm>
            <a:off x="1032761" y="5803454"/>
            <a:ext cx="5965334" cy="414588"/>
          </a:xfrm>
          <a:prstGeom prst="rect">
            <a:avLst/>
          </a:prstGeom>
        </p:spPr>
        <p:txBody>
          <a:bodyPr/>
          <a:lstStyle>
            <a:lvl1pPr marL="342900" indent="-3429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lr>
                <a:schemeClr val="hlink"/>
              </a:buClr>
              <a:buFont typeface="Wingdings" panose="05000000000000000000" pitchFamily="2" charset="2"/>
              <a:buChar char="n"/>
              <a:defRPr kumimoji="1" sz="13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lr>
                <a:schemeClr val="hlink"/>
              </a:buClr>
              <a:buFont typeface="Wingdings" panose="05000000000000000000" pitchFamily="2" charset="2"/>
              <a:buChar char="l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Font typeface="Arial" panose="020B0604020202020204" pitchFamily="34" charset="0"/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Font typeface="Arial" panose="020B0604020202020204" pitchFamily="34" charset="0"/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indent="0">
              <a:buNone/>
              <a:defRPr/>
            </a:pPr>
            <a:r>
              <a:rPr lang="ja-JP" altLang="en-US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破断モード</a:t>
            </a:r>
            <a:r>
              <a:rPr lang="en-US" altLang="ja-JP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: </a:t>
            </a:r>
            <a:r>
              <a:rPr lang="en-US" altLang="ja-JP" sz="1600" kern="0" dirty="0" err="1">
                <a:latin typeface="メイリオ" panose="020B0604030504040204" pitchFamily="50" charset="-128"/>
                <a:ea typeface="メイリオ" panose="020B0604030504040204" pitchFamily="50" charset="-128"/>
              </a:rPr>
              <a:t>xxxxxxx</a:t>
            </a:r>
            <a:endParaRPr lang="en-US" altLang="ja-JP" sz="1600" kern="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2" name="コンテンツ プレースホルダー 2">
            <a:extLst>
              <a:ext uri="{FF2B5EF4-FFF2-40B4-BE49-F238E27FC236}">
                <a16:creationId xmlns:a16="http://schemas.microsoft.com/office/drawing/2014/main" id="{A453B5A8-7F14-4206-A359-9677A16F9B84}"/>
              </a:ext>
            </a:extLst>
          </p:cNvPr>
          <p:cNvSpPr txBox="1">
            <a:spLocks/>
          </p:cNvSpPr>
          <p:nvPr/>
        </p:nvSpPr>
        <p:spPr>
          <a:xfrm rot="16200000">
            <a:off x="-197238" y="3557875"/>
            <a:ext cx="2459999" cy="414588"/>
          </a:xfrm>
          <a:prstGeom prst="rect">
            <a:avLst/>
          </a:prstGeom>
        </p:spPr>
        <p:txBody>
          <a:bodyPr/>
          <a:lstStyle>
            <a:lvl1pPr marL="342900" indent="-3429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lr>
                <a:schemeClr val="hlink"/>
              </a:buClr>
              <a:buFont typeface="Wingdings" panose="05000000000000000000" pitchFamily="2" charset="2"/>
              <a:buChar char="n"/>
              <a:defRPr kumimoji="1" sz="13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lr>
                <a:schemeClr val="hlink"/>
              </a:buClr>
              <a:buFont typeface="Wingdings" panose="05000000000000000000" pitchFamily="2" charset="2"/>
              <a:buChar char="l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2pPr>
            <a:lvl3pPr marL="11430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Font typeface="Arial" panose="020B0604020202020204" pitchFamily="34" charset="0"/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3pPr>
            <a:lvl4pPr marL="16002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4pPr>
            <a:lvl5pPr marL="2057400" indent="-228600" algn="l" rtl="0" eaLnBrk="0" fontAlgn="base" hangingPunct="0">
              <a:lnSpc>
                <a:spcPct val="120000"/>
              </a:lnSpc>
              <a:spcBef>
                <a:spcPts val="0"/>
              </a:spcBef>
              <a:spcAft>
                <a:spcPts val="650"/>
              </a:spcAft>
              <a:buFont typeface="Arial" panose="020B0604020202020204" pitchFamily="34" charset="0"/>
              <a:buChar char="–"/>
              <a:defRPr kumimoji="1" sz="1300">
                <a:solidFill>
                  <a:schemeClr val="tx1"/>
                </a:solidFill>
                <a:latin typeface="+mn-lt"/>
                <a:ea typeface="+mn-ea"/>
              </a:defRPr>
            </a:lvl5pPr>
            <a:lvl6pPr marL="25146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6pPr>
            <a:lvl7pPr marL="29718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7pPr>
            <a:lvl8pPr marL="34290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8pPr>
            <a:lvl9pPr marL="3886200" indent="-228600" algn="l" rtl="0" fontAlgn="base">
              <a:lnSpc>
                <a:spcPts val="2600"/>
              </a:lnSpc>
              <a:spcBef>
                <a:spcPct val="0"/>
              </a:spcBef>
              <a:spcAft>
                <a:spcPct val="0"/>
              </a:spcAft>
              <a:buFont typeface="Arial" pitchFamily="34" charset="0"/>
              <a:buChar char="–"/>
              <a:defRPr kumimoji="1">
                <a:solidFill>
                  <a:schemeClr val="tx1"/>
                </a:solidFill>
                <a:latin typeface="+mn-lt"/>
                <a:ea typeface="+mn-ea"/>
              </a:defRPr>
            </a:lvl9pPr>
          </a:lstStyle>
          <a:p>
            <a:pPr marL="0" indent="0">
              <a:buNone/>
              <a:defRPr/>
            </a:pPr>
            <a:r>
              <a:rPr lang="en-US" altLang="ja-JP" sz="1600" kern="0" dirty="0">
                <a:latin typeface="メイリオ" panose="020B0604030504040204" pitchFamily="50" charset="-128"/>
                <a:ea typeface="メイリオ" panose="020B0604030504040204" pitchFamily="50" charset="-128"/>
              </a:rPr>
              <a:t>Wire Pull Strength [g]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BD1CB10B-18A6-4770-BE97-BB196086C00D}"/>
              </a:ext>
            </a:extLst>
          </p:cNvPr>
          <p:cNvSpPr/>
          <p:nvPr/>
        </p:nvSpPr>
        <p:spPr>
          <a:xfrm>
            <a:off x="1365955" y="2625791"/>
            <a:ext cx="4730045" cy="2554257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dirty="0" err="1">
                <a:solidFill>
                  <a:schemeClr val="tx1"/>
                </a:solidFill>
              </a:rPr>
              <a:t>Cpk</a:t>
            </a:r>
            <a:r>
              <a:rPr lang="en-US" altLang="ja-JP" dirty="0">
                <a:solidFill>
                  <a:schemeClr val="tx1"/>
                </a:solidFill>
              </a:rPr>
              <a:t> or Distribution chart</a:t>
            </a:r>
            <a:endParaRPr kumimoji="1" lang="ja-JP" altLang="en-US" dirty="0">
              <a:solidFill>
                <a:schemeClr val="tx1"/>
              </a:solidFill>
            </a:endParaRP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1703233D-F500-4432-B2C6-E8E644DFD808}"/>
              </a:ext>
            </a:extLst>
          </p:cNvPr>
          <p:cNvSpPr/>
          <p:nvPr/>
        </p:nvSpPr>
        <p:spPr>
          <a:xfrm>
            <a:off x="6710133" y="3164255"/>
            <a:ext cx="5112000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判定基準：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ja-JP" altLang="en-US" sz="1400" dirty="0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測定結果：</a:t>
            </a:r>
            <a:r>
              <a:rPr lang="en-US" altLang="ja-JP" sz="1400" dirty="0" err="1">
                <a:solidFill>
                  <a:srgbClr val="000000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xxxxxxxxxxxxxxxxxxxx</a:t>
            </a:r>
            <a:endParaRPr lang="en-US" altLang="ja-JP" sz="1400" dirty="0">
              <a:solidFill>
                <a:srgbClr val="000000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(n=xx)</a:t>
            </a:r>
            <a:endParaRPr lang="ja-JP" altLang="en-US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D569763F-2DFD-4FEB-BBBB-5493D0DA2C32}"/>
              </a:ext>
            </a:extLst>
          </p:cNvPr>
          <p:cNvSpPr/>
          <p:nvPr/>
        </p:nvSpPr>
        <p:spPr>
          <a:xfrm>
            <a:off x="1032761" y="1726884"/>
            <a:ext cx="347616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温度サイクル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(TC) xxx </a:t>
            </a:r>
            <a:r>
              <a:rPr lang="en-US" altLang="ja-JP" sz="1600" dirty="0" err="1">
                <a:latin typeface="Meiryo UI" panose="020B0604030504040204" pitchFamily="50" charset="-128"/>
                <a:ea typeface="Meiryo UI" panose="020B0604030504040204" pitchFamily="50" charset="-128"/>
              </a:rPr>
              <a:t>cyc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後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ja-JP" altLang="en-US" sz="16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2048509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01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変更内容</a:t>
            </a:r>
          </a:p>
        </p:txBody>
      </p:sp>
    </p:spTree>
    <p:extLst>
      <p:ext uri="{BB962C8B-B14F-4D97-AF65-F5344CB8AC3E}">
        <p14:creationId xmlns:p14="http://schemas.microsoft.com/office/powerpoint/2010/main" val="37084791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8" name="コンテンツ プレースホルダー 3">
            <a:extLst>
              <a:ext uri="{FF2B5EF4-FFF2-40B4-BE49-F238E27FC236}">
                <a16:creationId xmlns:a16="http://schemas.microsoft.com/office/drawing/2014/main" id="{7762E6D1-2454-44C1-BC34-8CE993B59E67}"/>
              </a:ext>
            </a:extLst>
          </p:cNvPr>
          <p:cNvSpPr txBox="1">
            <a:spLocks/>
          </p:cNvSpPr>
          <p:nvPr/>
        </p:nvSpPr>
        <p:spPr>
          <a:xfrm>
            <a:off x="710508" y="1159575"/>
            <a:ext cx="10521936" cy="943589"/>
          </a:xfrm>
          <a:prstGeom prst="rect">
            <a:avLst/>
          </a:prstGeom>
          <a:noFill/>
        </p:spPr>
        <p:txBody>
          <a:bodyPr/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kumimoji="1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lnSpc>
                <a:spcPct val="150000"/>
              </a:lnSpc>
              <a:buClr>
                <a:srgbClr val="0000CC"/>
              </a:buClr>
            </a:pPr>
            <a:r>
              <a:rPr lang="ja-JP" altLang="en-US" sz="1800" dirty="0">
                <a:latin typeface="+mn-ea"/>
              </a:rPr>
              <a:t>需要増加に伴い、製品シリーズ</a:t>
            </a:r>
            <a:r>
              <a:rPr lang="en-US" altLang="ja-JP" sz="1800" dirty="0">
                <a:latin typeface="+mn-ea"/>
              </a:rPr>
              <a:t>A</a:t>
            </a:r>
            <a:r>
              <a:rPr lang="ja-JP" altLang="en-US" sz="1800" dirty="0">
                <a:latin typeface="+mn-ea"/>
              </a:rPr>
              <a:t>の組立およびテストが</a:t>
            </a:r>
            <a:r>
              <a:rPr lang="en-US" altLang="ja-JP" sz="1800" dirty="0" err="1">
                <a:latin typeface="+mn-ea"/>
              </a:rPr>
              <a:t>yyyy</a:t>
            </a:r>
            <a:r>
              <a:rPr lang="ja-JP" altLang="en-US" sz="1800" dirty="0">
                <a:latin typeface="+mn-ea"/>
              </a:rPr>
              <a:t>年</a:t>
            </a:r>
            <a:r>
              <a:rPr lang="en-US" altLang="ja-JP" sz="1800" dirty="0">
                <a:latin typeface="+mn-ea"/>
              </a:rPr>
              <a:t>/mm</a:t>
            </a:r>
            <a:r>
              <a:rPr lang="ja-JP" altLang="en-US" sz="1800" dirty="0">
                <a:latin typeface="+mn-ea"/>
              </a:rPr>
              <a:t>月から弊社生産能力を超える見込みです。製品の安定供給を目的として生産拠点</a:t>
            </a:r>
            <a:r>
              <a:rPr lang="en-US" altLang="ja-JP" sz="1800" dirty="0">
                <a:latin typeface="+mn-ea"/>
              </a:rPr>
              <a:t>(OSAT)</a:t>
            </a:r>
            <a:r>
              <a:rPr lang="ja-JP" altLang="en-US" sz="1800" dirty="0">
                <a:latin typeface="+mn-ea"/>
              </a:rPr>
              <a:t>追加の</a:t>
            </a:r>
            <a:r>
              <a:rPr lang="en-US" altLang="ja-JP" sz="1800" dirty="0">
                <a:latin typeface="+mn-ea"/>
              </a:rPr>
              <a:t>PCN</a:t>
            </a:r>
            <a:r>
              <a:rPr lang="ja-JP" altLang="en-US" sz="1800" dirty="0">
                <a:latin typeface="+mn-ea"/>
              </a:rPr>
              <a:t>を申請いたします。</a:t>
            </a:r>
            <a:endParaRPr lang="en-US" altLang="ja-JP" sz="1800" dirty="0">
              <a:latin typeface="+mn-ea"/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73F308F1-1A22-45C0-ADC0-C76C866ED90E}"/>
              </a:ext>
            </a:extLst>
          </p:cNvPr>
          <p:cNvSpPr txBox="1"/>
          <p:nvPr/>
        </p:nvSpPr>
        <p:spPr>
          <a:xfrm>
            <a:off x="7321154" y="6004837"/>
            <a:ext cx="471617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400" dirty="0"/>
              <a:t>OSAT</a:t>
            </a:r>
            <a:r>
              <a:rPr kumimoji="1" lang="ja-JP" altLang="en-US" sz="1400" dirty="0"/>
              <a:t>：</a:t>
            </a:r>
            <a:r>
              <a:rPr kumimoji="1" lang="en-US" altLang="ja-JP" sz="1400" dirty="0"/>
              <a:t>Outsourc</a:t>
            </a:r>
            <a:r>
              <a:rPr lang="en-US" altLang="ja-JP" sz="1400" dirty="0"/>
              <a:t>ed </a:t>
            </a:r>
            <a:r>
              <a:rPr kumimoji="1" lang="en-US" altLang="ja-JP" sz="1400" dirty="0"/>
              <a:t>Semiconductor Assembly and Test</a:t>
            </a:r>
            <a:endParaRPr kumimoji="1" lang="ja-JP" altLang="en-US" sz="1400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1. </a:t>
            </a:r>
            <a:r>
              <a:rPr lang="ja-JP" altLang="en-US" sz="2000" dirty="0">
                <a:latin typeface="+mn-ea"/>
                <a:ea typeface="+mn-ea"/>
              </a:rPr>
              <a:t>変更の背景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53C1DC00-F3EB-4C2B-A595-D180AF374015}"/>
              </a:ext>
            </a:extLst>
          </p:cNvPr>
          <p:cNvSpPr/>
          <p:nvPr/>
        </p:nvSpPr>
        <p:spPr>
          <a:xfrm>
            <a:off x="3809017" y="2300831"/>
            <a:ext cx="4894943" cy="3505504"/>
          </a:xfrm>
          <a:prstGeom prst="rect">
            <a:avLst/>
          </a:prstGeom>
          <a:solidFill>
            <a:schemeClr val="bg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>
                <a:solidFill>
                  <a:schemeClr val="tx1"/>
                </a:solidFill>
              </a:rPr>
              <a:t>需要見通しグラフ等</a:t>
            </a:r>
          </a:p>
        </p:txBody>
      </p:sp>
    </p:spTree>
    <p:extLst>
      <p:ext uri="{BB962C8B-B14F-4D97-AF65-F5344CB8AC3E}">
        <p14:creationId xmlns:p14="http://schemas.microsoft.com/office/powerpoint/2010/main" val="17605649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7" name="タイトル 1">
            <a:extLst>
              <a:ext uri="{FF2B5EF4-FFF2-40B4-BE49-F238E27FC236}">
                <a16:creationId xmlns:a16="http://schemas.microsoft.com/office/drawing/2014/main" id="{B27D0D08-5613-4D02-8463-2A82CF675881}"/>
              </a:ext>
            </a:extLst>
          </p:cNvPr>
          <p:cNvSpPr txBox="1">
            <a:spLocks/>
          </p:cNvSpPr>
          <p:nvPr/>
        </p:nvSpPr>
        <p:spPr>
          <a:xfrm>
            <a:off x="1014122" y="1326448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対象製品</a:t>
            </a:r>
          </a:p>
        </p:txBody>
      </p:sp>
      <p:graphicFrame>
        <p:nvGraphicFramePr>
          <p:cNvPr id="8" name="表 7">
            <a:extLst>
              <a:ext uri="{FF2B5EF4-FFF2-40B4-BE49-F238E27FC236}">
                <a16:creationId xmlns:a16="http://schemas.microsoft.com/office/drawing/2014/main" id="{FFE61FBA-B30C-4B2F-9435-622482B83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9788980"/>
              </p:ext>
            </p:extLst>
          </p:nvPr>
        </p:nvGraphicFramePr>
        <p:xfrm>
          <a:off x="1188366" y="1887474"/>
          <a:ext cx="4961509" cy="1259388"/>
        </p:xfrm>
        <a:graphic>
          <a:graphicData uri="http://schemas.openxmlformats.org/drawingml/2006/table">
            <a:tbl>
              <a:tblPr/>
              <a:tblGrid>
                <a:gridCol w="1508976">
                  <a:extLst>
                    <a:ext uri="{9D8B030D-6E8A-4147-A177-3AD203B41FA5}">
                      <a16:colId xmlns:a16="http://schemas.microsoft.com/office/drawing/2014/main" val="3750750649"/>
                    </a:ext>
                  </a:extLst>
                </a:gridCol>
                <a:gridCol w="1151466">
                  <a:extLst>
                    <a:ext uri="{9D8B030D-6E8A-4147-A177-3AD203B41FA5}">
                      <a16:colId xmlns:a16="http://schemas.microsoft.com/office/drawing/2014/main" val="140526762"/>
                    </a:ext>
                  </a:extLst>
                </a:gridCol>
                <a:gridCol w="1117600">
                  <a:extLst>
                    <a:ext uri="{9D8B030D-6E8A-4147-A177-3AD203B41FA5}">
                      <a16:colId xmlns:a16="http://schemas.microsoft.com/office/drawing/2014/main" val="4104241504"/>
                    </a:ext>
                  </a:extLst>
                </a:gridCol>
                <a:gridCol w="1183467">
                  <a:extLst>
                    <a:ext uri="{9D8B030D-6E8A-4147-A177-3AD203B41FA5}">
                      <a16:colId xmlns:a16="http://schemas.microsoft.com/office/drawing/2014/main" val="992436732"/>
                    </a:ext>
                  </a:extLst>
                </a:gridCol>
              </a:tblGrid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/</a:t>
                      </a:r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PKG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100pin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144pin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176pin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16818962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a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-</a:t>
                      </a:r>
                      <a:endParaRPr lang="ja-JP" alt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7031232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b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13617918"/>
                  </a:ext>
                </a:extLst>
              </a:tr>
              <a:tr h="314847"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製品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</a:t>
                      </a:r>
                      <a:endParaRPr lang="en-US" sz="1400" b="1" i="0" u="none" strike="noStrike" dirty="0">
                        <a:solidFill>
                          <a:srgbClr val="000000"/>
                        </a:solidFill>
                        <a:effectLst/>
                        <a:latin typeface="メイリオ" panose="020B0604030504040204" pitchFamily="50" charset="-128"/>
                        <a:ea typeface="メイリオ" panose="020B0604030504040204" pitchFamily="50" charset="-128"/>
                      </a:endParaRP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ja-JP" altLang="en-US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●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-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　</a:t>
                      </a:r>
                    </a:p>
                  </a:txBody>
                  <a:tcPr marL="7871" marR="7871" marT="7871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42400063"/>
                  </a:ext>
                </a:extLst>
              </a:tr>
            </a:tbl>
          </a:graphicData>
        </a:graphic>
      </p:graphicFrame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77AB736-ABF4-48A4-8676-618C8C0495D0}"/>
              </a:ext>
            </a:extLst>
          </p:cNvPr>
          <p:cNvSpPr txBox="1"/>
          <p:nvPr/>
        </p:nvSpPr>
        <p:spPr>
          <a:xfrm>
            <a:off x="983999" y="1560284"/>
            <a:ext cx="581191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R="0" lvl="0" algn="l" defTabSz="914400" rtl="0" eaLnBrk="1" fontAlgn="auto" latinLnBrk="0" hangingPunct="1">
              <a:spcBef>
                <a:spcPts val="0"/>
              </a:spcBef>
              <a:spcAft>
                <a:spcPts val="0"/>
              </a:spcAft>
              <a:buClr>
                <a:srgbClr val="0070C0"/>
              </a:buClr>
              <a:buSzTx/>
              <a:tabLst/>
              <a:defRPr/>
            </a:pPr>
            <a:r>
              <a:rPr lang="ja-JP" altLang="en-US" sz="1600" dirty="0"/>
              <a:t>製品シリーズ</a:t>
            </a:r>
            <a:r>
              <a:rPr lang="en-US" altLang="ja-JP" sz="1600" dirty="0"/>
              <a:t>A</a:t>
            </a:r>
            <a:r>
              <a:rPr lang="ja-JP" altLang="en-US" sz="1600" dirty="0"/>
              <a:t>、</a:t>
            </a:r>
            <a:r>
              <a:rPr lang="ja-JP" altLang="en-US" sz="1600" dirty="0">
                <a:solidFill>
                  <a:srgbClr val="3C3C3B"/>
                </a:solidFill>
                <a:latin typeface="+mn-ea"/>
              </a:rPr>
              <a:t>パッケージ</a:t>
            </a:r>
            <a:r>
              <a:rPr kumimoji="1" lang="ja-JP" altLang="en-US" sz="1600" dirty="0">
                <a:solidFill>
                  <a:srgbClr val="3C3C3B"/>
                </a:solidFill>
                <a:latin typeface="+mn-ea"/>
              </a:rPr>
              <a:t>：</a:t>
            </a:r>
            <a:r>
              <a:rPr kumimoji="1" lang="en-US" altLang="ja-JP" sz="1600" dirty="0">
                <a:solidFill>
                  <a:srgbClr val="3C3C3B"/>
                </a:solidFill>
                <a:latin typeface="+mn-ea"/>
              </a:rPr>
              <a:t>LQFP-100pin/144pin/176pin</a:t>
            </a:r>
          </a:p>
        </p:txBody>
      </p:sp>
      <p:sp>
        <p:nvSpPr>
          <p:cNvPr id="11" name="タイトル 1">
            <a:extLst>
              <a:ext uri="{FF2B5EF4-FFF2-40B4-BE49-F238E27FC236}">
                <a16:creationId xmlns:a16="http://schemas.microsoft.com/office/drawing/2014/main" id="{02C021D7-A303-412E-9FF6-894EC0B0D00A}"/>
              </a:ext>
            </a:extLst>
          </p:cNvPr>
          <p:cNvSpPr txBox="1">
            <a:spLocks/>
          </p:cNvSpPr>
          <p:nvPr/>
        </p:nvSpPr>
        <p:spPr bwMode="auto">
          <a:xfrm>
            <a:off x="423263" y="759812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2. </a:t>
            </a:r>
            <a:r>
              <a:rPr lang="ja-JP" altLang="en-US" sz="2000" dirty="0">
                <a:latin typeface="+mn-ea"/>
                <a:ea typeface="+mn-ea"/>
              </a:rPr>
              <a:t>変更内容</a:t>
            </a:r>
          </a:p>
        </p:txBody>
      </p:sp>
      <p:sp>
        <p:nvSpPr>
          <p:cNvPr id="12" name="タイトル 1">
            <a:extLst>
              <a:ext uri="{FF2B5EF4-FFF2-40B4-BE49-F238E27FC236}">
                <a16:creationId xmlns:a16="http://schemas.microsoft.com/office/drawing/2014/main" id="{ACD0C3F3-EB65-4952-92DB-D9E39F8B52B1}"/>
              </a:ext>
            </a:extLst>
          </p:cNvPr>
          <p:cNvSpPr txBox="1">
            <a:spLocks/>
          </p:cNvSpPr>
          <p:nvPr/>
        </p:nvSpPr>
        <p:spPr bwMode="auto">
          <a:xfrm>
            <a:off x="423263" y="3543147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3. </a:t>
            </a:r>
            <a:r>
              <a:rPr lang="ja-JP" altLang="en-US" sz="2000" dirty="0">
                <a:latin typeface="+mn-ea"/>
                <a:ea typeface="+mn-ea"/>
              </a:rPr>
              <a:t>変更概要</a:t>
            </a: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CEC5A5E4-7871-47BE-A5DC-CA80E7752B29}"/>
              </a:ext>
            </a:extLst>
          </p:cNvPr>
          <p:cNvSpPr txBox="1"/>
          <p:nvPr/>
        </p:nvSpPr>
        <p:spPr>
          <a:xfrm>
            <a:off x="846685" y="3851240"/>
            <a:ext cx="9318977" cy="338554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pPr lvl="0">
              <a:buClr>
                <a:srgbClr val="0070C0"/>
              </a:buClr>
              <a:defRPr/>
            </a:pPr>
            <a:r>
              <a:rPr lang="ja-JP" altLang="en-US" sz="1600" dirty="0">
                <a:latin typeface="+mn-ea"/>
              </a:rPr>
              <a:t>製品シリーズ</a:t>
            </a:r>
            <a:r>
              <a:rPr lang="en-US" altLang="ja-JP" sz="1600" dirty="0">
                <a:latin typeface="+mn-ea"/>
              </a:rPr>
              <a:t>A</a:t>
            </a:r>
            <a:r>
              <a:rPr lang="ja-JP" altLang="en-US" sz="1600" dirty="0">
                <a:latin typeface="+mn-ea"/>
              </a:rPr>
              <a:t>の組立拠点およびファイナルテスト拠点追加</a:t>
            </a:r>
            <a:endParaRPr lang="en-US" altLang="ja-JP" sz="1600" dirty="0">
              <a:latin typeface="+mn-ea"/>
            </a:endParaRPr>
          </a:p>
        </p:txBody>
      </p:sp>
      <p:graphicFrame>
        <p:nvGraphicFramePr>
          <p:cNvPr id="14" name="表 13">
            <a:extLst>
              <a:ext uri="{FF2B5EF4-FFF2-40B4-BE49-F238E27FC236}">
                <a16:creationId xmlns:a16="http://schemas.microsoft.com/office/drawing/2014/main" id="{0DB905C2-95BF-4279-BAFA-4085749AC6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7378295"/>
              </p:ext>
            </p:extLst>
          </p:nvPr>
        </p:nvGraphicFramePr>
        <p:xfrm>
          <a:off x="954685" y="4197254"/>
          <a:ext cx="8797768" cy="194665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52000">
                  <a:extLst>
                    <a:ext uri="{9D8B030D-6E8A-4147-A177-3AD203B41FA5}">
                      <a16:colId xmlns:a16="http://schemas.microsoft.com/office/drawing/2014/main" val="4273580063"/>
                    </a:ext>
                  </a:extLst>
                </a:gridCol>
                <a:gridCol w="3456000">
                  <a:extLst>
                    <a:ext uri="{9D8B030D-6E8A-4147-A177-3AD203B41FA5}">
                      <a16:colId xmlns:a16="http://schemas.microsoft.com/office/drawing/2014/main" val="135643006"/>
                    </a:ext>
                  </a:extLst>
                </a:gridCol>
                <a:gridCol w="4189768">
                  <a:extLst>
                    <a:ext uri="{9D8B030D-6E8A-4147-A177-3AD203B41FA5}">
                      <a16:colId xmlns:a16="http://schemas.microsoft.com/office/drawing/2014/main" val="2432877548"/>
                    </a:ext>
                  </a:extLst>
                </a:gridCol>
              </a:tblGrid>
              <a:tr h="33066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製造拠点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現状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500" b="1" dirty="0">
                          <a:solidFill>
                            <a:schemeClr val="tx1"/>
                          </a:solidFill>
                        </a:rPr>
                        <a:t>追加拠点</a:t>
                      </a:r>
                      <a:endParaRPr kumimoji="1" lang="en-US" altLang="ja-JP" sz="15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3544544"/>
                  </a:ext>
                </a:extLst>
              </a:tr>
              <a:tr h="783380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組立</a:t>
                      </a:r>
                      <a:endParaRPr kumimoji="1" lang="en-US" altLang="ja-JP" sz="1400" b="1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A</a:t>
                      </a:r>
                      <a:endParaRPr kumimoji="1" lang="ja-JP" altLang="en-US" sz="1400" b="0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B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71686948"/>
                  </a:ext>
                </a:extLst>
              </a:tr>
              <a:tr h="832605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テスト</a:t>
                      </a:r>
                      <a:endParaRPr kumimoji="1" lang="en-US" altLang="ja-JP" sz="1400" b="1" dirty="0">
                        <a:solidFill>
                          <a:srgbClr val="00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kumimoji="1" lang="ja-JP" altLang="en-US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・拠点</a:t>
                      </a:r>
                      <a:r>
                        <a:rPr kumimoji="1" lang="en-US" altLang="ja-JP" sz="1400" b="1" dirty="0">
                          <a:solidFill>
                            <a:srgbClr val="000000"/>
                          </a:solidFill>
                          <a:latin typeface="+mn-ea"/>
                          <a:ea typeface="+mn-ea"/>
                        </a:rPr>
                        <a:t>C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22231099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005220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868100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4. </a:t>
            </a:r>
            <a:r>
              <a:rPr lang="ja-JP" altLang="en-US" sz="2000" dirty="0">
                <a:latin typeface="+mn-ea"/>
                <a:ea typeface="+mn-ea"/>
              </a:rPr>
              <a:t>変更後の工程を担う会社・工場の概要</a:t>
            </a:r>
          </a:p>
        </p:txBody>
      </p:sp>
      <p:graphicFrame>
        <p:nvGraphicFramePr>
          <p:cNvPr id="21" name="Table 5">
            <a:extLst>
              <a:ext uri="{FF2B5EF4-FFF2-40B4-BE49-F238E27FC236}">
                <a16:creationId xmlns:a16="http://schemas.microsoft.com/office/drawing/2014/main" id="{D6C357B2-0AED-48E8-A035-5B5D3385D7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9546490"/>
              </p:ext>
            </p:extLst>
          </p:nvPr>
        </p:nvGraphicFramePr>
        <p:xfrm>
          <a:off x="739302" y="2417200"/>
          <a:ext cx="10865796" cy="347472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9844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8813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2992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社名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BBB</a:t>
                      </a:r>
                      <a:r>
                        <a:rPr lang="ja-JP" altLang="en-US" sz="1800" dirty="0"/>
                        <a:t> </a:t>
                      </a:r>
                      <a:r>
                        <a:rPr lang="en-US" altLang="ja-JP" sz="1800" dirty="0"/>
                        <a:t>Inc.</a:t>
                      </a:r>
                      <a:endParaRPr lang="en-GB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所在地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Location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(City) / (Country)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設立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Foundation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800" dirty="0" err="1"/>
                        <a:t>yyyy</a:t>
                      </a:r>
                      <a:r>
                        <a:rPr lang="ja-JP" altLang="en-US" sz="1800" dirty="0"/>
                        <a:t>年</a:t>
                      </a:r>
                      <a:endParaRPr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事業概要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Business</a:t>
                      </a:r>
                      <a:r>
                        <a:rPr lang="ja-JP" altLang="en-US" sz="1800" baseline="0"/>
                        <a:t> </a:t>
                      </a:r>
                      <a:r>
                        <a:rPr lang="en-GB" altLang="ja-JP" sz="1800"/>
                        <a:t>Outline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/>
                        <a:t>Chip probing, Final testing</a:t>
                      </a:r>
                    </a:p>
                    <a:p>
                      <a:endParaRPr lang="en-GB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品質認証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Quality System Certification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ISO9002 (in</a:t>
                      </a:r>
                      <a:r>
                        <a:rPr lang="ja-JP" altLang="en-US" sz="180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ja-JP" sz="1800" baseline="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ISO14001 (in </a:t>
                      </a:r>
                      <a:r>
                        <a:rPr lang="en-US" altLang="ja-JP" sz="180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IATF16949(in </a:t>
                      </a:r>
                      <a:r>
                        <a:rPr kumimoji="1" lang="en-US" altLang="ja-JP" sz="1800" kern="1200" dirty="0" err="1">
                          <a:solidFill>
                            <a:schemeClr val="dk1"/>
                          </a:solidFill>
                          <a:effectLst/>
                        </a:rPr>
                        <a:t>yyyy</a:t>
                      </a: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)</a:t>
                      </a:r>
                      <a:endParaRPr lang="en-US" altLang="ja-JP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328767E-C67C-4B96-8DB6-494F40294E39}"/>
              </a:ext>
            </a:extLst>
          </p:cNvPr>
          <p:cNvSpPr txBox="1"/>
          <p:nvPr/>
        </p:nvSpPr>
        <p:spPr>
          <a:xfrm>
            <a:off x="886136" y="1254419"/>
            <a:ext cx="18902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(1)</a:t>
            </a:r>
            <a:r>
              <a:rPr kumimoji="1" lang="ja-JP" altLang="en-US" b="1" dirty="0">
                <a:latin typeface="+mj-ea"/>
                <a:ea typeface="+mj-ea"/>
              </a:rPr>
              <a:t>組立：拠点</a:t>
            </a:r>
            <a:r>
              <a:rPr kumimoji="1" lang="en-US" altLang="ja-JP" b="1" dirty="0">
                <a:latin typeface="+mj-ea"/>
                <a:ea typeface="+mj-ea"/>
              </a:rPr>
              <a:t>B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49E5946D-4746-4E89-B303-8DA569FAFC80}"/>
              </a:ext>
            </a:extLst>
          </p:cNvPr>
          <p:cNvSpPr txBox="1"/>
          <p:nvPr/>
        </p:nvSpPr>
        <p:spPr>
          <a:xfrm>
            <a:off x="1003582" y="1623751"/>
            <a:ext cx="65582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/>
              <a:t>製品</a:t>
            </a:r>
            <a:r>
              <a:rPr kumimoji="1" lang="ja-JP" altLang="en-US" dirty="0"/>
              <a:t>シリーズ</a:t>
            </a:r>
            <a:r>
              <a:rPr kumimoji="1" lang="en-US" altLang="ja-JP" dirty="0"/>
              <a:t>A</a:t>
            </a:r>
            <a:r>
              <a:rPr kumimoji="1" lang="ja-JP" altLang="en-US" dirty="0"/>
              <a:t>の量産を</a:t>
            </a:r>
            <a:r>
              <a:rPr lang="en-US" altLang="ja-JP" dirty="0" err="1"/>
              <a:t>yyyy</a:t>
            </a:r>
            <a:r>
              <a:rPr kumimoji="1" lang="ja-JP" altLang="en-US" dirty="0"/>
              <a:t>年</a:t>
            </a:r>
            <a:r>
              <a:rPr kumimoji="1" lang="en-US" altLang="ja-JP" dirty="0"/>
              <a:t>/mm</a:t>
            </a:r>
            <a:r>
              <a:rPr kumimoji="1" lang="ja-JP" altLang="en-US" dirty="0"/>
              <a:t>月から開始しております。</a:t>
            </a:r>
            <a:endParaRPr kumimoji="1" lang="en-US" altLang="ja-JP" dirty="0"/>
          </a:p>
          <a:p>
            <a:r>
              <a:rPr kumimoji="1" lang="ja-JP" altLang="en-US" dirty="0"/>
              <a:t>現在までの量産実績は約</a:t>
            </a:r>
            <a:r>
              <a:rPr lang="en-US" altLang="ja-JP" dirty="0" err="1"/>
              <a:t>xx</a:t>
            </a:r>
            <a:r>
              <a:rPr kumimoji="1" lang="en-US" altLang="ja-JP" dirty="0" err="1"/>
              <a:t>M</a:t>
            </a:r>
            <a:r>
              <a:rPr kumimoji="1" lang="ja-JP" altLang="en-US" dirty="0"/>
              <a:t>個になります。</a:t>
            </a:r>
          </a:p>
        </p:txBody>
      </p:sp>
    </p:spTree>
    <p:extLst>
      <p:ext uri="{BB962C8B-B14F-4D97-AF65-F5344CB8AC3E}">
        <p14:creationId xmlns:p14="http://schemas.microsoft.com/office/powerpoint/2010/main" val="25256024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01</a:t>
            </a:r>
            <a:r>
              <a:rPr lang="ja-JP" altLang="en-US" dirty="0"/>
              <a:t>　変更内容</a:t>
            </a:r>
            <a:endParaRPr kumimoji="1" lang="ja-JP" altLang="en-US" dirty="0"/>
          </a:p>
        </p:txBody>
      </p:sp>
      <p:sp>
        <p:nvSpPr>
          <p:cNvPr id="20" name="タイトル 1">
            <a:extLst>
              <a:ext uri="{FF2B5EF4-FFF2-40B4-BE49-F238E27FC236}">
                <a16:creationId xmlns:a16="http://schemas.microsoft.com/office/drawing/2014/main" id="{CB6274B6-180B-4607-B4A1-52052F71AF2E}"/>
              </a:ext>
            </a:extLst>
          </p:cNvPr>
          <p:cNvSpPr txBox="1">
            <a:spLocks/>
          </p:cNvSpPr>
          <p:nvPr/>
        </p:nvSpPr>
        <p:spPr bwMode="auto">
          <a:xfrm>
            <a:off x="423263" y="868100"/>
            <a:ext cx="9000000" cy="455509"/>
          </a:xfrm>
          <a:prstGeom prst="rect">
            <a:avLst/>
          </a:prstGeom>
          <a:noFill/>
        </p:spPr>
        <p:txBody>
          <a:bodyPr vert="horz" wrap="square" lIns="468000" tIns="107980" rIns="431919" bIns="108000" rtlCol="0" anchor="b" anchorCtr="0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lang="ja-JP" altLang="en-US" sz="2400" b="1" kern="1200" dirty="0" smtClean="0">
                <a:solidFill>
                  <a:schemeClr val="tx1"/>
                </a:solidFill>
                <a:latin typeface="+mj-ea"/>
                <a:ea typeface="+mj-ea"/>
                <a:cs typeface="+mj-cs"/>
              </a:defRPr>
            </a:lvl1pPr>
          </a:lstStyle>
          <a:p>
            <a:r>
              <a:rPr lang="en-US" altLang="ja-JP" sz="2000" dirty="0">
                <a:latin typeface="+mn-ea"/>
                <a:ea typeface="+mn-ea"/>
              </a:rPr>
              <a:t>4. </a:t>
            </a:r>
            <a:r>
              <a:rPr lang="ja-JP" altLang="en-US" sz="2000" dirty="0">
                <a:latin typeface="+mn-ea"/>
                <a:ea typeface="+mn-ea"/>
              </a:rPr>
              <a:t>変更後の工程を担う会社・工場の概要</a:t>
            </a:r>
          </a:p>
        </p:txBody>
      </p: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C328767E-C67C-4B96-8DB6-494F40294E39}"/>
              </a:ext>
            </a:extLst>
          </p:cNvPr>
          <p:cNvSpPr txBox="1"/>
          <p:nvPr/>
        </p:nvSpPr>
        <p:spPr>
          <a:xfrm>
            <a:off x="886136" y="1254419"/>
            <a:ext cx="32656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b="1" dirty="0">
                <a:latin typeface="+mj-ea"/>
                <a:ea typeface="+mj-ea"/>
              </a:rPr>
              <a:t>(2)</a:t>
            </a:r>
            <a:r>
              <a:rPr lang="ja-JP" altLang="en-US" b="1" dirty="0">
                <a:latin typeface="+mj-ea"/>
                <a:ea typeface="+mj-ea"/>
              </a:rPr>
              <a:t>ファイナルテスト：拠点</a:t>
            </a:r>
            <a:r>
              <a:rPr lang="en-US" altLang="ja-JP" b="1" dirty="0">
                <a:latin typeface="+mj-ea"/>
                <a:ea typeface="+mj-ea"/>
              </a:rPr>
              <a:t>C</a:t>
            </a:r>
            <a:endParaRPr kumimoji="1" lang="ja-JP" altLang="en-US" b="1" dirty="0">
              <a:latin typeface="+mj-ea"/>
              <a:ea typeface="+mj-ea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D45FF871-3C7E-4103-9789-D95D63443D1C}"/>
              </a:ext>
            </a:extLst>
          </p:cNvPr>
          <p:cNvSpPr txBox="1"/>
          <p:nvPr/>
        </p:nvSpPr>
        <p:spPr>
          <a:xfrm>
            <a:off x="1003582" y="1623751"/>
            <a:ext cx="6558206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/>
              <a:t>製品</a:t>
            </a:r>
            <a:r>
              <a:rPr kumimoji="1" lang="ja-JP" altLang="en-US" dirty="0"/>
              <a:t>シリーズ</a:t>
            </a:r>
            <a:r>
              <a:rPr kumimoji="1" lang="en-US" altLang="ja-JP" dirty="0"/>
              <a:t>A</a:t>
            </a:r>
            <a:r>
              <a:rPr kumimoji="1" lang="ja-JP" altLang="en-US" dirty="0"/>
              <a:t>の量産を</a:t>
            </a:r>
            <a:r>
              <a:rPr lang="en-US" altLang="ja-JP" dirty="0" err="1"/>
              <a:t>yyyy</a:t>
            </a:r>
            <a:r>
              <a:rPr kumimoji="1" lang="ja-JP" altLang="en-US" dirty="0"/>
              <a:t>年</a:t>
            </a:r>
            <a:r>
              <a:rPr kumimoji="1" lang="en-US" altLang="ja-JP" dirty="0"/>
              <a:t>/mm</a:t>
            </a:r>
            <a:r>
              <a:rPr kumimoji="1" lang="ja-JP" altLang="en-US" dirty="0"/>
              <a:t>月から開始しております。</a:t>
            </a:r>
            <a:endParaRPr kumimoji="1" lang="en-US" altLang="ja-JP" dirty="0"/>
          </a:p>
          <a:p>
            <a:r>
              <a:rPr kumimoji="1" lang="ja-JP" altLang="en-US" dirty="0"/>
              <a:t>現在までの量産実績は約</a:t>
            </a:r>
            <a:r>
              <a:rPr lang="en-US" altLang="ja-JP" dirty="0" err="1"/>
              <a:t>xx</a:t>
            </a:r>
            <a:r>
              <a:rPr kumimoji="1" lang="en-US" altLang="ja-JP" dirty="0" err="1"/>
              <a:t>M</a:t>
            </a:r>
            <a:r>
              <a:rPr kumimoji="1" lang="ja-JP" altLang="en-US" dirty="0"/>
              <a:t>個になります。</a:t>
            </a:r>
          </a:p>
        </p:txBody>
      </p:sp>
      <p:graphicFrame>
        <p:nvGraphicFramePr>
          <p:cNvPr id="8" name="Table 5">
            <a:extLst>
              <a:ext uri="{FF2B5EF4-FFF2-40B4-BE49-F238E27FC236}">
                <a16:creationId xmlns:a16="http://schemas.microsoft.com/office/drawing/2014/main" id="{AC93AAA9-893E-4EF3-9E45-89CC92D1455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3407406"/>
              </p:ext>
            </p:extLst>
          </p:nvPr>
        </p:nvGraphicFramePr>
        <p:xfrm>
          <a:off x="739302" y="2417200"/>
          <a:ext cx="10865796" cy="3474720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9844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8813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412992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社名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Name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CCC</a:t>
                      </a:r>
                      <a:r>
                        <a:rPr lang="ja-JP" altLang="en-US" sz="1800" dirty="0"/>
                        <a:t> </a:t>
                      </a:r>
                      <a:r>
                        <a:rPr lang="en-US" altLang="ja-JP" sz="1800" dirty="0"/>
                        <a:t>Ltd.</a:t>
                      </a:r>
                      <a:endParaRPr lang="en-GB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所在地</a:t>
                      </a:r>
                      <a:endParaRPr lang="en-US" altLang="ja-JP" sz="180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/>
                        <a:t>Location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800" dirty="0"/>
                        <a:t>(City) / (Country)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 dirty="0"/>
                        <a:t>設立</a:t>
                      </a:r>
                      <a:endParaRPr lang="en-US" altLang="ja-JP" sz="1800" dirty="0"/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altLang="ja-JP" sz="1800" dirty="0"/>
                        <a:t>Foundation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sz="1800" dirty="0" err="1"/>
                        <a:t>yyyy</a:t>
                      </a:r>
                      <a:r>
                        <a:rPr lang="ja-JP" altLang="en-US" sz="1800" dirty="0"/>
                        <a:t>年</a:t>
                      </a:r>
                      <a:endParaRPr lang="en-US" altLang="ja-JP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事業概要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Business</a:t>
                      </a:r>
                      <a:r>
                        <a:rPr lang="ja-JP" altLang="en-US" sz="1800" baseline="0"/>
                        <a:t> </a:t>
                      </a:r>
                      <a:r>
                        <a:rPr lang="en-GB" altLang="ja-JP" sz="1800"/>
                        <a:t>Outline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800" dirty="0"/>
                        <a:t>Semiconductor Assembly</a:t>
                      </a:r>
                    </a:p>
                    <a:p>
                      <a:endParaRPr lang="en-GB" sz="1800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81703">
                <a:tc>
                  <a:txBody>
                    <a:bodyPr/>
                    <a:lstStyle/>
                    <a:p>
                      <a:r>
                        <a:rPr lang="ja-JP" altLang="en-US" sz="1800"/>
                        <a:t>品質認証</a:t>
                      </a:r>
                      <a:endParaRPr lang="en-US" altLang="ja-JP" sz="1800"/>
                    </a:p>
                    <a:p>
                      <a:r>
                        <a:rPr lang="en-GB" altLang="ja-JP" sz="1800"/>
                        <a:t>Quality System Certification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ISO9002 (in</a:t>
                      </a:r>
                      <a:r>
                        <a:rPr lang="ja-JP" altLang="en-US" sz="1800" baseline="0" dirty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altLang="ja-JP" sz="1800" baseline="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ISO14001 (in </a:t>
                      </a:r>
                      <a:r>
                        <a:rPr lang="en-US" altLang="ja-JP" sz="1800" dirty="0" err="1">
                          <a:solidFill>
                            <a:schemeClr val="tx1"/>
                          </a:solidFill>
                        </a:rPr>
                        <a:t>yyyy</a:t>
                      </a:r>
                      <a:r>
                        <a:rPr lang="en-US" altLang="ja-JP" sz="1800" dirty="0">
                          <a:solidFill>
                            <a:schemeClr val="tx1"/>
                          </a:solidFill>
                        </a:rPr>
                        <a:t>)</a:t>
                      </a:r>
                    </a:p>
                    <a:p>
                      <a:pPr marL="0" indent="0" defTabSz="898525">
                        <a:lnSpc>
                          <a:spcPct val="100000"/>
                        </a:lnSpc>
                        <a:buClrTx/>
                        <a:buFont typeface="Wingdings" pitchFamily="2" charset="2"/>
                        <a:buNone/>
                        <a:defRPr/>
                      </a:pP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IATF16949(in </a:t>
                      </a:r>
                      <a:r>
                        <a:rPr kumimoji="1" lang="en-US" altLang="ja-JP" sz="1800" kern="1200" dirty="0" err="1">
                          <a:solidFill>
                            <a:schemeClr val="dk1"/>
                          </a:solidFill>
                          <a:effectLst/>
                        </a:rPr>
                        <a:t>yyyy</a:t>
                      </a:r>
                      <a:r>
                        <a:rPr kumimoji="1" lang="en-US" altLang="ja-JP" sz="1800" kern="1200" dirty="0">
                          <a:solidFill>
                            <a:schemeClr val="dk1"/>
                          </a:solidFill>
                          <a:effectLst/>
                        </a:rPr>
                        <a:t>)</a:t>
                      </a:r>
                      <a:endParaRPr lang="en-US" altLang="ja-JP" sz="1800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54971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ja-JP" dirty="0"/>
              <a:t>02</a:t>
            </a:r>
          </a:p>
        </p:txBody>
      </p:sp>
      <p:sp>
        <p:nvSpPr>
          <p:cNvPr id="15" name="タイトル 14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rPr lang="ja-JP" altLang="en-US" dirty="0"/>
              <a:t>変更点と検証事項の明確化</a:t>
            </a:r>
          </a:p>
        </p:txBody>
      </p:sp>
    </p:spTree>
    <p:extLst>
      <p:ext uri="{BB962C8B-B14F-4D97-AF65-F5344CB8AC3E}">
        <p14:creationId xmlns:p14="http://schemas.microsoft.com/office/powerpoint/2010/main" val="15927806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0" y="0"/>
            <a:ext cx="12191999" cy="749165"/>
          </a:xfrm>
        </p:spPr>
        <p:txBody>
          <a:bodyPr/>
          <a:lstStyle/>
          <a:p>
            <a:r>
              <a:rPr lang="en-US" altLang="ja-JP" b="1" dirty="0"/>
              <a:t>02</a:t>
            </a:r>
            <a:r>
              <a:rPr lang="ja-JP" altLang="en-US" dirty="0"/>
              <a:t>　変更点と検証事項の明確化　</a:t>
            </a:r>
            <a:r>
              <a:rPr lang="en-US" altLang="ja-JP" dirty="0"/>
              <a:t>- PCN</a:t>
            </a:r>
            <a:r>
              <a:rPr lang="ja-JP" altLang="en-US" dirty="0"/>
              <a:t>変化点評価シート</a:t>
            </a:r>
            <a:r>
              <a:rPr lang="en-US" altLang="ja-JP" dirty="0"/>
              <a:t>(</a:t>
            </a:r>
            <a:r>
              <a:rPr lang="ja-JP" altLang="en-US" dirty="0"/>
              <a:t>製造上の変更点</a:t>
            </a:r>
            <a:r>
              <a:rPr lang="en-US" altLang="ja-JP" dirty="0"/>
              <a:t>)-</a:t>
            </a:r>
            <a:endParaRPr kumimoji="1" lang="ja-JP" altLang="en-US" dirty="0"/>
          </a:p>
        </p:txBody>
      </p:sp>
      <p:graphicFrame>
        <p:nvGraphicFramePr>
          <p:cNvPr id="6" name="表 5">
            <a:extLst>
              <a:ext uri="{FF2B5EF4-FFF2-40B4-BE49-F238E27FC236}">
                <a16:creationId xmlns:a16="http://schemas.microsoft.com/office/drawing/2014/main" id="{184D5E94-120E-4F05-A733-3EEDCADF02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7859542"/>
              </p:ext>
            </p:extLst>
          </p:nvPr>
        </p:nvGraphicFramePr>
        <p:xfrm>
          <a:off x="2159000" y="2445127"/>
          <a:ext cx="7874000" cy="1350645"/>
        </p:xfrm>
        <a:graphic>
          <a:graphicData uri="http://schemas.openxmlformats.org/drawingml/2006/table">
            <a:tbl>
              <a:tblPr/>
              <a:tblGrid>
                <a:gridCol w="1574800">
                  <a:extLst>
                    <a:ext uri="{9D8B030D-6E8A-4147-A177-3AD203B41FA5}">
                      <a16:colId xmlns:a16="http://schemas.microsoft.com/office/drawing/2014/main" val="84527055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3532387442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577992550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2077410914"/>
                    </a:ext>
                  </a:extLst>
                </a:gridCol>
                <a:gridCol w="1574800">
                  <a:extLst>
                    <a:ext uri="{9D8B030D-6E8A-4147-A177-3AD203B41FA5}">
                      <a16:colId xmlns:a16="http://schemas.microsoft.com/office/drawing/2014/main" val="657716667"/>
                    </a:ext>
                  </a:extLst>
                </a:gridCol>
              </a:tblGrid>
              <a:tr h="285750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4M1E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変化点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33188750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Man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Machine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Material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Method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Envi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ro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nment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690376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作業管理変更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装置変更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材料変更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工法変更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ｸﾘｰﾝ度管理変更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3720387"/>
                  </a:ext>
                </a:extLst>
              </a:tr>
              <a:tr h="35496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C(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変更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400" b="1" i="0" u="none" strike="noStrike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No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E(</a:t>
                      </a:r>
                      <a:r>
                        <a:rPr lang="ja-JP" altLang="en-US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同等</a:t>
                      </a:r>
                      <a:r>
                        <a:rPr lang="en-US" altLang="ja-JP" sz="1400" b="1" i="0" u="none" strike="noStrike" dirty="0">
                          <a:solidFill>
                            <a:srgbClr val="000000"/>
                          </a:solidFill>
                          <a:effectLst/>
                          <a:latin typeface="メイリオ" panose="020B0604030504040204" pitchFamily="50" charset="-128"/>
                          <a:ea typeface="メイリオ" panose="020B0604030504040204" pitchFamily="50" charset="-128"/>
                        </a:rPr>
                        <a:t>)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50687921"/>
                  </a:ext>
                </a:extLst>
              </a:tr>
            </a:tbl>
          </a:graphicData>
        </a:graphic>
      </p:graphicFrame>
      <p:sp>
        <p:nvSpPr>
          <p:cNvPr id="10" name="タイトル 1">
            <a:extLst>
              <a:ext uri="{FF2B5EF4-FFF2-40B4-BE49-F238E27FC236}">
                <a16:creationId xmlns:a16="http://schemas.microsoft.com/office/drawing/2014/main" id="{5E65EEC0-6E3F-4E66-B7EF-78570C362629}"/>
              </a:ext>
            </a:extLst>
          </p:cNvPr>
          <p:cNvSpPr txBox="1">
            <a:spLocks/>
          </p:cNvSpPr>
          <p:nvPr/>
        </p:nvSpPr>
        <p:spPr>
          <a:xfrm>
            <a:off x="1984756" y="2095864"/>
            <a:ext cx="6476659" cy="284692"/>
          </a:xfrm>
          <a:prstGeom prst="rect">
            <a:avLst/>
          </a:prstGeom>
        </p:spPr>
        <p:txBody>
          <a:bodyPr vert="horz" wrap="square" lIns="0" tIns="0" rIns="0" bIns="0" rtlCol="0" anchor="b" anchorCtr="0">
            <a:sp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200" b="1" kern="1200" cap="all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変化点</a:t>
            </a:r>
            <a:r>
              <a:rPr lang="en-US" altLang="ja-JP" sz="2000" dirty="0">
                <a:solidFill>
                  <a:schemeClr val="tx1"/>
                </a:solidFill>
                <a:latin typeface="+mn-ea"/>
                <a:ea typeface="+mn-ea"/>
              </a:rPr>
              <a:t>(4M1E)</a:t>
            </a:r>
            <a:r>
              <a:rPr lang="ja-JP" altLang="en-US" sz="2000" dirty="0">
                <a:solidFill>
                  <a:schemeClr val="tx1"/>
                </a:solidFill>
                <a:latin typeface="+mn-ea"/>
                <a:ea typeface="+mn-ea"/>
              </a:rPr>
              <a:t>概略</a:t>
            </a:r>
          </a:p>
        </p:txBody>
      </p:sp>
    </p:spTree>
    <p:extLst>
      <p:ext uri="{BB962C8B-B14F-4D97-AF65-F5344CB8AC3E}">
        <p14:creationId xmlns:p14="http://schemas.microsoft.com/office/powerpoint/2010/main" val="3162378828"/>
      </p:ext>
    </p:extLst>
  </p:cSld>
  <p:clrMapOvr>
    <a:masterClrMapping/>
  </p:clrMapOvr>
</p:sld>
</file>

<file path=ppt/theme/theme1.xml><?xml version="1.0" encoding="utf-8"?>
<a:theme xmlns:a="http://schemas.openxmlformats.org/drawingml/2006/main" name="Renesas Template 2020 - EN Confidential">
  <a:themeElements>
    <a:clrScheme name="Renesas_colors">
      <a:dk1>
        <a:srgbClr val="3C3C3B"/>
      </a:dk1>
      <a:lt1>
        <a:sysClr val="window" lastClr="FFFFFF"/>
      </a:lt1>
      <a:dk2>
        <a:srgbClr val="06418C"/>
      </a:dk2>
      <a:lt2>
        <a:srgbClr val="F2F2F2"/>
      </a:lt2>
      <a:accent1>
        <a:srgbClr val="4471A9"/>
      </a:accent1>
      <a:accent2>
        <a:srgbClr val="D70000"/>
      </a:accent2>
      <a:accent3>
        <a:srgbClr val="FFC800"/>
      </a:accent3>
      <a:accent4>
        <a:srgbClr val="669933"/>
      </a:accent4>
      <a:accent5>
        <a:srgbClr val="993399"/>
      </a:accent5>
      <a:accent6>
        <a:srgbClr val="9D9D9D"/>
      </a:accent6>
      <a:hlink>
        <a:srgbClr val="06418C"/>
      </a:hlink>
      <a:folHlink>
        <a:srgbClr val="993399"/>
      </a:folHlink>
    </a:clrScheme>
    <a:fontScheme name="ユーザー定義 1">
      <a:majorFont>
        <a:latin typeface="Arial Narrow"/>
        <a:ea typeface="メイリオ"/>
        <a:cs typeface=""/>
      </a:majorFont>
      <a:minorFont>
        <a:latin typeface="Arial"/>
        <a:ea typeface="メイリオ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5E63106A-C05F-495E-8229-D24B783B9330}" vid="{1665157C-E23C-4462-9858-AE6CB20D8E05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CA711D5662BF054AA3252506ADD2F425" ma:contentTypeVersion="5" ma:contentTypeDescription="新しいドキュメントを作成します。" ma:contentTypeScope="" ma:versionID="0b3175d36f595e15f93abdc925488204">
  <xsd:schema xmlns:xsd="http://www.w3.org/2001/XMLSchema" xmlns:xs="http://www.w3.org/2001/XMLSchema" xmlns:p="http://schemas.microsoft.com/office/2006/metadata/properties" xmlns:ns2="9527a488-1fed-4675-9286-af3253184815" targetNamespace="http://schemas.microsoft.com/office/2006/metadata/properties" ma:root="true" ma:fieldsID="55c742ac08af47c084c6c2d0f5b54166" ns2:_="">
    <xsd:import namespace="9527a488-1fed-4675-9286-af325318481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27a488-1fed-4675-9286-af325318481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GenerationTime" ma:index="11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00238933-2C56-4FB6-9CE5-6308FB304B64}">
  <ds:schemaRefs>
    <ds:schemaRef ds:uri="http://purl.org/dc/dcmitype/"/>
    <ds:schemaRef ds:uri="http://schemas.microsoft.com/office/infopath/2007/PartnerControls"/>
    <ds:schemaRef ds:uri="ec8968c3-5d4a-43de-a972-4740945bc29c"/>
    <ds:schemaRef ds:uri="4788d2b0-b4da-4d70-8239-c366d9058929"/>
    <ds:schemaRef ds:uri="http://purl.org/dc/elements/1.1/"/>
    <ds:schemaRef ds:uri="http://schemas.microsoft.com/office/2006/metadata/properties"/>
    <ds:schemaRef ds:uri="4011726e-bd25-4e0b-a526-2e95e8612b10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20080a7d-0d05-4ca6-910f-6d4516fe2524"/>
    <ds:schemaRef ds:uri="bcafdea9-4924-4052-8a69-e8d56af6bd79"/>
    <ds:schemaRef ds:uri="http://www.w3.org/XML/1998/namespace"/>
    <ds:schemaRef ds:uri="http://schemas.microsoft.com/sharepoint/v4"/>
  </ds:schemaRefs>
</ds:datastoreItem>
</file>

<file path=customXml/itemProps2.xml><?xml version="1.0" encoding="utf-8"?>
<ds:datastoreItem xmlns:ds="http://schemas.openxmlformats.org/officeDocument/2006/customXml" ds:itemID="{AD557801-227E-4E93-B4C6-A679C7A203A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8BD7E54A-2E78-4DD4-BA93-22732F8BE58A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527a488-1fed-4675-9286-af325318481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1874</Words>
  <Application>Microsoft Office PowerPoint</Application>
  <PresentationFormat>ワイド画面</PresentationFormat>
  <Paragraphs>498</Paragraphs>
  <Slides>29</Slides>
  <Notes>24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29</vt:i4>
      </vt:variant>
    </vt:vector>
  </HeadingPairs>
  <TitlesOfParts>
    <vt:vector size="41" baseType="lpstr">
      <vt:lpstr>Meiryo UI</vt:lpstr>
      <vt:lpstr>ＭＳ Ｐゴシック</vt:lpstr>
      <vt:lpstr>メイリオ</vt:lpstr>
      <vt:lpstr>東芝 Pゴシック Light</vt:lpstr>
      <vt:lpstr>Arial</vt:lpstr>
      <vt:lpstr>Arial Narrow</vt:lpstr>
      <vt:lpstr>Calibri</vt:lpstr>
      <vt:lpstr>Segoe UI</vt:lpstr>
      <vt:lpstr>Segoe UI Semilight</vt:lpstr>
      <vt:lpstr>Symbol</vt:lpstr>
      <vt:lpstr>Wingdings</vt:lpstr>
      <vt:lpstr>Renesas Template 2020 - EN Confidential</vt:lpstr>
      <vt:lpstr>PowerPoint プレゼンテーション</vt:lpstr>
      <vt:lpstr>Contents</vt:lpstr>
      <vt:lpstr>変更内容</vt:lpstr>
      <vt:lpstr>01　変更内容</vt:lpstr>
      <vt:lpstr>01　変更内容</vt:lpstr>
      <vt:lpstr>01　変更内容</vt:lpstr>
      <vt:lpstr>01　変更内容</vt:lpstr>
      <vt:lpstr>変更点と検証事項の明確化</vt:lpstr>
      <vt:lpstr>02　変更点と検証事項の明確化　- PCN変化点評価シート(製造上の変更点)-</vt:lpstr>
      <vt:lpstr>02　変更点と検証事項の明確化　- PCN変化点評価シート(製造上の変更点)-</vt:lpstr>
      <vt:lpstr>02　変更点と検証事項の明確化　- PCN変化点評価シート(設計上の変更点)-</vt:lpstr>
      <vt:lpstr>02　変更点と検証事項の明確化　- PCN変化点評価シート(組み合わせ影響確認)-</vt:lpstr>
      <vt:lpstr>02　変更点と検証事項の明確化　- PCN変化点評価シート(組み合わせ影響確認)-</vt:lpstr>
      <vt:lpstr>変更準備・計画</vt:lpstr>
      <vt:lpstr>03　変更準備・計画　–全体計画-</vt:lpstr>
      <vt:lpstr>03　変更準備・計画　–変更確認項目-</vt:lpstr>
      <vt:lpstr>工程チェック</vt:lpstr>
      <vt:lpstr>04　工程チェック</vt:lpstr>
      <vt:lpstr>変更品評価結果</vt:lpstr>
      <vt:lpstr>05　変更品評価結果</vt:lpstr>
      <vt:lpstr>05　変更ワークシート(製造上の変更点) 検証結果　　-変更点の検証結果-</vt:lpstr>
      <vt:lpstr>05　変更ワークシート(製造上の変更点) 検証結果　　-変更点の検証結果-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変更ワークシート(設計上の変更点)検証結果　　-変更品の検証結果-　</vt:lpstr>
      <vt:lpstr>05　変更点と検証結果　 –組み合わせ影響確認-</vt:lpstr>
      <vt:lpstr>05　変更点と検証結果　 –組み合わせ影響確認-</vt:lpstr>
      <vt:lpstr>05　変更点と検証結果　 –組み合わせ影響確認-</vt:lpstr>
      <vt:lpstr>05　変更点と検証結果　 –組み合わせ影響確認-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2018-08-24T12:57:32Z</dcterms:created>
  <dcterms:modified xsi:type="dcterms:W3CDTF">2022-03-29T04:47:55Z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0x010100CA711D5662BF054AA3252506ADD2F425</vt:lpwstr>
  </property>
</Properties>
</file>